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75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6" r:id="rId15"/>
    <p:sldId id="268" r:id="rId16"/>
    <p:sldId id="269" r:id="rId17"/>
    <p:sldId id="270" r:id="rId18"/>
    <p:sldId id="271" r:id="rId19"/>
    <p:sldId id="272" r:id="rId20"/>
    <p:sldId id="273" r:id="rId2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83219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Pretendard Regular"/>
      </a:defRPr>
    </a:lvl1pPr>
    <a:lvl2pPr marL="0" marR="0" indent="0" algn="l" defTabSz="183219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Pretendard Regular"/>
      </a:defRPr>
    </a:lvl2pPr>
    <a:lvl3pPr marL="0" marR="0" indent="0" algn="l" defTabSz="183219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Pretendard Regular"/>
      </a:defRPr>
    </a:lvl3pPr>
    <a:lvl4pPr marL="0" marR="0" indent="0" algn="l" defTabSz="183219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Pretendard Regular"/>
      </a:defRPr>
    </a:lvl4pPr>
    <a:lvl5pPr marL="0" marR="0" indent="0" algn="l" defTabSz="183219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Pretendard Regular"/>
      </a:defRPr>
    </a:lvl5pPr>
    <a:lvl6pPr marL="0" marR="0" indent="0" algn="l" defTabSz="183219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Pretendard Regular"/>
      </a:defRPr>
    </a:lvl6pPr>
    <a:lvl7pPr marL="0" marR="0" indent="0" algn="l" defTabSz="183219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Pretendard Regular"/>
      </a:defRPr>
    </a:lvl7pPr>
    <a:lvl8pPr marL="0" marR="0" indent="0" algn="l" defTabSz="183219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Pretendard Regular"/>
      </a:defRPr>
    </a:lvl8pPr>
    <a:lvl9pPr marL="0" marR="0" indent="0" algn="l" defTabSz="183219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Pretendard Regular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>
          <a:latin typeface="Pretendard Bold"/>
          <a:ea typeface="Pretendard Bold"/>
          <a:cs typeface="Pretendard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Pretendard Bold"/>
          <a:ea typeface="Pretendard Bold"/>
          <a:cs typeface="Pretendard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635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Pretendard Bold"/>
          <a:ea typeface="Pretendard Bold"/>
          <a:cs typeface="Pretendard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635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Pretendard Bold"/>
          <a:ea typeface="Pretendard Bold"/>
          <a:cs typeface="Pretendard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Pretendard Bold"/>
          <a:ea typeface="Pretendard Bold"/>
          <a:cs typeface="Pretendard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635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Pretendard Bold"/>
          <a:ea typeface="Pretendard Bold"/>
          <a:cs typeface="Pretendard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635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Pretendard Bold"/>
          <a:ea typeface="Pretendard Bold"/>
          <a:cs typeface="Pretendard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Pretendard Bold"/>
          <a:ea typeface="Pretendard Bold"/>
          <a:cs typeface="Pretendard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635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Pretendard Bold"/>
          <a:ea typeface="Pretendard Bold"/>
          <a:cs typeface="Pretendard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635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Pretendard Bold"/>
          <a:ea typeface="Pretendard Bold"/>
          <a:cs typeface="Pretendard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Pretendard Bold"/>
          <a:ea typeface="Pretendard Bold"/>
          <a:cs typeface="Pretendard Bold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889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Pretendard Bold"/>
          <a:ea typeface="Pretendard Bold"/>
          <a:cs typeface="Pretendard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Pretendard Bold"/>
          <a:ea typeface="Pretendard Bold"/>
          <a:cs typeface="Pretendard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Pretendard Bold"/>
          <a:ea typeface="Pretendard Bold"/>
          <a:cs typeface="Pretendard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635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Pretendard Bold"/>
          <a:ea typeface="Pretendard Bold"/>
          <a:cs typeface="Pretendard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635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65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CEF2AF-36E6-4F9C-8EE1-A671F36CE69A}" type="doc">
      <dgm:prSet loTypeId="urn:microsoft.com/office/officeart/2005/8/layout/orgChart1" loCatId="hierarchy" qsTypeId="urn:microsoft.com/office/officeart/2005/8/quickstyle/simple2" qsCatId="simple" csTypeId="urn:microsoft.com/office/officeart/2005/8/colors/accent1_4" csCatId="accent1" phldr="1"/>
      <dgm:spPr/>
      <dgm:t>
        <a:bodyPr/>
        <a:lstStyle/>
        <a:p>
          <a:pPr latinLnBrk="1"/>
          <a:endParaRPr lang="ko-KR" altLang="en-US"/>
        </a:p>
      </dgm:t>
    </dgm:pt>
    <dgm:pt modelId="{224BBCDF-6902-4F3A-97EE-551E0C90DF4E}">
      <dgm:prSet phldrT="[텍스트]"/>
      <dgm:spPr/>
      <dgm:t>
        <a:bodyPr/>
        <a:lstStyle/>
        <a:p>
          <a:pPr latinLnBrk="1"/>
          <a:r>
            <a:rPr lang="ko-KR" altLang="en-US" dirty="0">
              <a:latin typeface="AppleSDGothicNeoEB00" panose="02000503000000000000" pitchFamily="2" charset="-127"/>
              <a:ea typeface="AppleSDGothicNeoEB00" panose="02000503000000000000" pitchFamily="2" charset="-127"/>
              <a:cs typeface="ADLaM Display" panose="020F0502020204030204" pitchFamily="2" charset="0"/>
            </a:rPr>
            <a:t>대표이사</a:t>
          </a:r>
        </a:p>
      </dgm:t>
    </dgm:pt>
    <dgm:pt modelId="{2EC41B43-6C41-4C05-BC29-6498247034F3}" type="parTrans" cxnId="{607E904B-D20A-4E04-8983-2DEE930C7632}">
      <dgm:prSet/>
      <dgm:spPr/>
      <dgm:t>
        <a:bodyPr/>
        <a:lstStyle/>
        <a:p>
          <a:pPr latinLnBrk="1"/>
          <a:endParaRPr lang="ko-KR" altLang="en-US">
            <a:latin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255B36AB-11C1-47F5-A63D-7AA12685D195}" type="sibTrans" cxnId="{607E904B-D20A-4E04-8983-2DEE930C7632}">
      <dgm:prSet/>
      <dgm:spPr/>
      <dgm:t>
        <a:bodyPr/>
        <a:lstStyle/>
        <a:p>
          <a:pPr latinLnBrk="1"/>
          <a:endParaRPr lang="ko-KR" altLang="en-US"/>
        </a:p>
      </dgm:t>
    </dgm:pt>
    <dgm:pt modelId="{228E2121-3BF5-44C2-891A-C4D29BB4AA23}" type="asst">
      <dgm:prSet phldrT="[텍스트]" phldr="0"/>
      <dgm:spPr/>
      <dgm:t>
        <a:bodyPr/>
        <a:lstStyle/>
        <a:p>
          <a:pPr latinLnBrk="1"/>
          <a:r>
            <a:rPr lang="en-US" altLang="ko-KR" dirty="0">
              <a:latin typeface="AppleSDGothicNeoEB00" panose="02000503000000000000" pitchFamily="2" charset="-127"/>
              <a:ea typeface="AppleSDGothicNeoEB00" panose="02000503000000000000" pitchFamily="2" charset="-127"/>
              <a:cs typeface="ADLaM Display" panose="020F0502020204030204" pitchFamily="2" charset="0"/>
            </a:rPr>
            <a:t>COO</a:t>
          </a:r>
          <a:endParaRPr lang="ko-KR" altLang="en-US" dirty="0">
            <a:latin typeface="AppleSDGothicNeoEB00" panose="02000503000000000000" pitchFamily="2" charset="-127"/>
            <a:ea typeface="AppleSDGothicNeoEB00" panose="02000503000000000000" pitchFamily="2" charset="-127"/>
            <a:cs typeface="ADLaM Display" panose="020F0502020204030204" pitchFamily="2" charset="0"/>
          </a:endParaRPr>
        </a:p>
      </dgm:t>
    </dgm:pt>
    <dgm:pt modelId="{A95DE554-4412-4237-8192-F5A35A1CE80E}" type="parTrans" cxnId="{A6D30A36-06D6-4D10-8559-629D4970EB5F}">
      <dgm:prSet/>
      <dgm:spPr/>
      <dgm:t>
        <a:bodyPr/>
        <a:lstStyle/>
        <a:p>
          <a:pPr latinLnBrk="1"/>
          <a:endParaRPr lang="ko-KR" altLang="en-US">
            <a:latin typeface="AppleSDGothicNeoEB00" panose="02000503000000000000" pitchFamily="2" charset="-127"/>
            <a:ea typeface="AppleSDGothicNeoEB00" panose="02000503000000000000" pitchFamily="2" charset="-127"/>
            <a:cs typeface="ADLaM Display" panose="020F0502020204030204" pitchFamily="2" charset="0"/>
          </a:endParaRPr>
        </a:p>
      </dgm:t>
    </dgm:pt>
    <dgm:pt modelId="{34B8EAC0-B55D-47E4-B6D7-A7DC0D1BC754}" type="sibTrans" cxnId="{A6D30A36-06D6-4D10-8559-629D4970EB5F}">
      <dgm:prSet/>
      <dgm:spPr/>
      <dgm:t>
        <a:bodyPr/>
        <a:lstStyle/>
        <a:p>
          <a:pPr latinLnBrk="1"/>
          <a:endParaRPr lang="ko-KR" altLang="en-US"/>
        </a:p>
      </dgm:t>
    </dgm:pt>
    <dgm:pt modelId="{2FA775B3-3626-4ABE-BCA1-61131791E2C5}">
      <dgm:prSet phldrT="[텍스트]" phldr="0"/>
      <dgm:spPr/>
      <dgm:t>
        <a:bodyPr/>
        <a:lstStyle/>
        <a:p>
          <a:pPr latinLnBrk="1"/>
          <a:r>
            <a:rPr lang="ko-KR" altLang="en-US" dirty="0">
              <a:latin typeface="AppleSDGothicNeoEB00" panose="02000503000000000000" pitchFamily="2" charset="-127"/>
              <a:ea typeface="AppleSDGothicNeoEB00" panose="02000503000000000000" pitchFamily="2" charset="-127"/>
              <a:cs typeface="ADLaM Display" panose="020F0502020204030204" pitchFamily="2" charset="0"/>
            </a:rPr>
            <a:t>기술연구소</a:t>
          </a:r>
        </a:p>
      </dgm:t>
    </dgm:pt>
    <dgm:pt modelId="{960BBA3E-DA70-4F4B-BDD3-7EC555633684}" type="parTrans" cxnId="{4BE4FB4A-3DB1-41F2-92F8-006ED465611F}">
      <dgm:prSet/>
      <dgm:spPr/>
      <dgm:t>
        <a:bodyPr/>
        <a:lstStyle/>
        <a:p>
          <a:pPr latinLnBrk="1"/>
          <a:endParaRPr lang="ko-KR" altLang="en-US">
            <a:latin typeface="AppleSDGothicNeoEB00" panose="02000503000000000000" pitchFamily="2" charset="-127"/>
            <a:ea typeface="AppleSDGothicNeoEB00" panose="02000503000000000000" pitchFamily="2" charset="-127"/>
            <a:cs typeface="ADLaM Display" panose="020F0502020204030204" pitchFamily="2" charset="0"/>
          </a:endParaRPr>
        </a:p>
      </dgm:t>
    </dgm:pt>
    <dgm:pt modelId="{A1483F81-0639-45BF-9E51-2368029D500C}" type="sibTrans" cxnId="{4BE4FB4A-3DB1-41F2-92F8-006ED465611F}">
      <dgm:prSet/>
      <dgm:spPr/>
      <dgm:t>
        <a:bodyPr/>
        <a:lstStyle/>
        <a:p>
          <a:pPr latinLnBrk="1"/>
          <a:endParaRPr lang="ko-KR" altLang="en-US"/>
        </a:p>
      </dgm:t>
    </dgm:pt>
    <dgm:pt modelId="{789BA555-C10E-4711-995D-F8257220E5F1}">
      <dgm:prSet phldrT="[텍스트]"/>
      <dgm:spPr/>
      <dgm:t>
        <a:bodyPr/>
        <a:lstStyle/>
        <a:p>
          <a:pPr latinLnBrk="1"/>
          <a:r>
            <a:rPr lang="ko-KR" altLang="en-US" dirty="0">
              <a:latin typeface="AppleSDGothicNeoEB00" panose="02000503000000000000" pitchFamily="2" charset="-127"/>
              <a:ea typeface="AppleSDGothicNeoEB00" panose="02000503000000000000" pitchFamily="2" charset="-127"/>
              <a:cs typeface="ADLaM Display" panose="020F0502020204030204" pitchFamily="2" charset="0"/>
            </a:rPr>
            <a:t>경영지원팀</a:t>
          </a:r>
        </a:p>
      </dgm:t>
    </dgm:pt>
    <dgm:pt modelId="{3E7CE0B7-5053-4489-9BC7-FEED0B6039ED}" type="parTrans" cxnId="{72004F45-9228-4DBE-95BE-46F253F4B264}">
      <dgm:prSet/>
      <dgm:spPr/>
      <dgm:t>
        <a:bodyPr/>
        <a:lstStyle/>
        <a:p>
          <a:pPr latinLnBrk="1"/>
          <a:endParaRPr lang="ko-KR" altLang="en-US">
            <a:latin typeface="AppleSDGothicNeoEB00" panose="02000503000000000000" pitchFamily="2" charset="-127"/>
            <a:ea typeface="AppleSDGothicNeoEB00" panose="02000503000000000000" pitchFamily="2" charset="-127"/>
            <a:cs typeface="ADLaM Display" panose="020F0502020204030204" pitchFamily="2" charset="0"/>
          </a:endParaRPr>
        </a:p>
      </dgm:t>
    </dgm:pt>
    <dgm:pt modelId="{D40C6E5A-F90D-4C92-8658-B10C1F303F02}" type="sibTrans" cxnId="{72004F45-9228-4DBE-95BE-46F253F4B264}">
      <dgm:prSet/>
      <dgm:spPr/>
      <dgm:t>
        <a:bodyPr/>
        <a:lstStyle/>
        <a:p>
          <a:pPr latinLnBrk="1"/>
          <a:endParaRPr lang="ko-KR" altLang="en-US">
            <a:latin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19AF4F3E-272F-4552-96FD-CCBB7E1CC049}">
      <dgm:prSet phldrT="[텍스트]"/>
      <dgm:spPr/>
      <dgm:t>
        <a:bodyPr/>
        <a:lstStyle/>
        <a:p>
          <a:pPr latinLnBrk="1"/>
          <a:r>
            <a:rPr lang="ko-KR" altLang="en-US" dirty="0">
              <a:latin typeface="AppleSDGothicNeoEB00" panose="02000503000000000000" pitchFamily="2" charset="-127"/>
              <a:ea typeface="AppleSDGothicNeoEB00" panose="02000503000000000000" pitchFamily="2" charset="-127"/>
              <a:cs typeface="ADLaM Display" panose="020F0502020204030204" pitchFamily="2" charset="0"/>
            </a:rPr>
            <a:t>영업팀</a:t>
          </a:r>
        </a:p>
      </dgm:t>
    </dgm:pt>
    <dgm:pt modelId="{714326B9-AF3F-4AF6-8EAA-0D2109CB353A}" type="parTrans" cxnId="{A557AB25-904A-4F33-9351-55B9825FAAEA}">
      <dgm:prSet/>
      <dgm:spPr/>
      <dgm:t>
        <a:bodyPr/>
        <a:lstStyle/>
        <a:p>
          <a:pPr latinLnBrk="1"/>
          <a:endParaRPr lang="ko-KR" altLang="en-US">
            <a:latin typeface="AppleSDGothicNeoEB00" panose="02000503000000000000" pitchFamily="2" charset="-127"/>
            <a:ea typeface="AppleSDGothicNeoEB00" panose="02000503000000000000" pitchFamily="2" charset="-127"/>
            <a:cs typeface="ADLaM Display" panose="020F0502020204030204" pitchFamily="2" charset="0"/>
          </a:endParaRPr>
        </a:p>
      </dgm:t>
    </dgm:pt>
    <dgm:pt modelId="{1365434D-14B5-4564-B4F6-581A64286E87}" type="sibTrans" cxnId="{A557AB25-904A-4F33-9351-55B9825FAAEA}">
      <dgm:prSet/>
      <dgm:spPr/>
      <dgm:t>
        <a:bodyPr/>
        <a:lstStyle/>
        <a:p>
          <a:pPr latinLnBrk="1"/>
          <a:endParaRPr lang="ko-KR" altLang="en-US">
            <a:latin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F546B6FC-1C3E-45DC-AF23-E389F11C58B1}">
      <dgm:prSet phldrT="[텍스트]"/>
      <dgm:spPr/>
      <dgm:t>
        <a:bodyPr/>
        <a:lstStyle/>
        <a:p>
          <a:pPr latinLnBrk="1"/>
          <a:r>
            <a:rPr lang="ko-KR" altLang="en-US" dirty="0">
              <a:latin typeface="AppleSDGothicNeoEB00" panose="02000503000000000000" pitchFamily="2" charset="-127"/>
              <a:ea typeface="AppleSDGothicNeoEB00" panose="02000503000000000000" pitchFamily="2" charset="-127"/>
              <a:cs typeface="ADLaM Display" panose="020F0502020204030204" pitchFamily="2" charset="0"/>
            </a:rPr>
            <a:t>인프라관리팀</a:t>
          </a:r>
        </a:p>
      </dgm:t>
    </dgm:pt>
    <dgm:pt modelId="{B05E4B34-1374-484F-A623-22770043E761}" type="parTrans" cxnId="{908534D3-6759-42B9-8304-777ED5FC8238}">
      <dgm:prSet/>
      <dgm:spPr/>
      <dgm:t>
        <a:bodyPr/>
        <a:lstStyle/>
        <a:p>
          <a:pPr latinLnBrk="1"/>
          <a:endParaRPr lang="ko-KR" altLang="en-US">
            <a:latin typeface="AppleSDGothicNeoEB00" panose="02000503000000000000" pitchFamily="2" charset="-127"/>
            <a:ea typeface="AppleSDGothicNeoEB00" panose="02000503000000000000" pitchFamily="2" charset="-127"/>
            <a:cs typeface="ADLaM Display" panose="020F0502020204030204" pitchFamily="2" charset="0"/>
          </a:endParaRPr>
        </a:p>
      </dgm:t>
    </dgm:pt>
    <dgm:pt modelId="{D1F1E47B-4C51-4B38-BBFC-34116D6E99DD}" type="sibTrans" cxnId="{908534D3-6759-42B9-8304-777ED5FC8238}">
      <dgm:prSet/>
      <dgm:spPr/>
      <dgm:t>
        <a:bodyPr/>
        <a:lstStyle/>
        <a:p>
          <a:pPr latinLnBrk="1"/>
          <a:endParaRPr lang="ko-KR" altLang="en-US">
            <a:latin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52950C0C-36B5-4056-838B-65C401817E40}">
      <dgm:prSet phldrT="[텍스트]"/>
      <dgm:spPr/>
      <dgm:t>
        <a:bodyPr/>
        <a:lstStyle/>
        <a:p>
          <a:pPr latinLnBrk="1"/>
          <a:r>
            <a:rPr lang="ko-KR" altLang="en-US" dirty="0">
              <a:latin typeface="AppleSDGothicNeoEB00" panose="02000503000000000000" pitchFamily="2" charset="-127"/>
              <a:ea typeface="AppleSDGothicNeoEB00" panose="02000503000000000000" pitchFamily="2" charset="-127"/>
              <a:cs typeface="ADLaM Display" panose="020F0502020204030204" pitchFamily="2" charset="0"/>
            </a:rPr>
            <a:t>기술지원</a:t>
          </a:r>
          <a:r>
            <a:rPr lang="en-US" altLang="ko-KR" dirty="0">
              <a:latin typeface="AppleSDGothicNeoEB00" panose="02000503000000000000" pitchFamily="2" charset="-127"/>
              <a:ea typeface="AppleSDGothicNeoEB00" panose="02000503000000000000" pitchFamily="2" charset="-127"/>
              <a:cs typeface="ADLaM Display" panose="020F0502020204030204" pitchFamily="2" charset="0"/>
            </a:rPr>
            <a:t>1</a:t>
          </a:r>
          <a:r>
            <a:rPr lang="ko-KR" altLang="en-US" dirty="0">
              <a:latin typeface="AppleSDGothicNeoEB00" panose="02000503000000000000" pitchFamily="2" charset="-127"/>
              <a:ea typeface="AppleSDGothicNeoEB00" panose="02000503000000000000" pitchFamily="2" charset="-127"/>
              <a:cs typeface="ADLaM Display" panose="020F0502020204030204" pitchFamily="2" charset="0"/>
            </a:rPr>
            <a:t>팀</a:t>
          </a:r>
        </a:p>
      </dgm:t>
    </dgm:pt>
    <dgm:pt modelId="{03F8DC2D-5534-47EE-B1CA-F7C8D70D005E}" type="parTrans" cxnId="{510EB26D-ACC8-4869-871A-9C5B9EF87349}">
      <dgm:prSet/>
      <dgm:spPr/>
      <dgm:t>
        <a:bodyPr/>
        <a:lstStyle/>
        <a:p>
          <a:pPr latinLnBrk="1"/>
          <a:endParaRPr lang="ko-KR" altLang="en-US">
            <a:latin typeface="AppleSDGothicNeoEB00" panose="02000503000000000000" pitchFamily="2" charset="-127"/>
            <a:ea typeface="AppleSDGothicNeoEB00" panose="02000503000000000000" pitchFamily="2" charset="-127"/>
            <a:cs typeface="ADLaM Display" panose="020F0502020204030204" pitchFamily="2" charset="0"/>
          </a:endParaRPr>
        </a:p>
      </dgm:t>
    </dgm:pt>
    <dgm:pt modelId="{8C012422-F9C2-48FA-9D64-9BAB1BAB7E6B}" type="sibTrans" cxnId="{510EB26D-ACC8-4869-871A-9C5B9EF87349}">
      <dgm:prSet/>
      <dgm:spPr/>
      <dgm:t>
        <a:bodyPr/>
        <a:lstStyle/>
        <a:p>
          <a:pPr latinLnBrk="1"/>
          <a:endParaRPr lang="ko-KR" altLang="en-US">
            <a:latin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E03D97F1-03F1-463E-8B11-C9272499410B}">
      <dgm:prSet phldrT="[텍스트]"/>
      <dgm:spPr/>
      <dgm:t>
        <a:bodyPr/>
        <a:lstStyle/>
        <a:p>
          <a:pPr latinLnBrk="1"/>
          <a:r>
            <a:rPr lang="ko-KR" altLang="en-US" dirty="0">
              <a:latin typeface="AppleSDGothicNeoEB00" panose="02000503000000000000" pitchFamily="2" charset="-127"/>
              <a:ea typeface="AppleSDGothicNeoEB00" panose="02000503000000000000" pitchFamily="2" charset="-127"/>
              <a:cs typeface="ADLaM Display" panose="020F0502020204030204" pitchFamily="2" charset="0"/>
            </a:rPr>
            <a:t>기술지원</a:t>
          </a:r>
          <a:r>
            <a:rPr lang="en-US" altLang="ko-KR" dirty="0">
              <a:latin typeface="AppleSDGothicNeoEB00" panose="02000503000000000000" pitchFamily="2" charset="-127"/>
              <a:ea typeface="AppleSDGothicNeoEB00" panose="02000503000000000000" pitchFamily="2" charset="-127"/>
              <a:cs typeface="ADLaM Display" panose="020F0502020204030204" pitchFamily="2" charset="0"/>
            </a:rPr>
            <a:t>2</a:t>
          </a:r>
          <a:r>
            <a:rPr lang="ko-KR" altLang="en-US" dirty="0">
              <a:latin typeface="AppleSDGothicNeoEB00" panose="02000503000000000000" pitchFamily="2" charset="-127"/>
              <a:ea typeface="AppleSDGothicNeoEB00" panose="02000503000000000000" pitchFamily="2" charset="-127"/>
              <a:cs typeface="ADLaM Display" panose="020F0502020204030204" pitchFamily="2" charset="0"/>
            </a:rPr>
            <a:t>팀</a:t>
          </a:r>
        </a:p>
      </dgm:t>
    </dgm:pt>
    <dgm:pt modelId="{848DF657-29FF-4773-87E3-B3759E5CBA69}" type="parTrans" cxnId="{9611FFB5-7535-47FA-A0CC-4FF164C93AC8}">
      <dgm:prSet/>
      <dgm:spPr/>
      <dgm:t>
        <a:bodyPr/>
        <a:lstStyle/>
        <a:p>
          <a:pPr latinLnBrk="1"/>
          <a:endParaRPr lang="ko-KR" altLang="en-US">
            <a:latin typeface="AppleSDGothicNeoEB00" panose="02000503000000000000" pitchFamily="2" charset="-127"/>
            <a:ea typeface="AppleSDGothicNeoEB00" panose="02000503000000000000" pitchFamily="2" charset="-127"/>
            <a:cs typeface="ADLaM Display" panose="020F0502020204030204" pitchFamily="2" charset="0"/>
          </a:endParaRPr>
        </a:p>
      </dgm:t>
    </dgm:pt>
    <dgm:pt modelId="{FA0046A1-8B73-405F-9D4F-D38EC28BFF0F}" type="sibTrans" cxnId="{9611FFB5-7535-47FA-A0CC-4FF164C93AC8}">
      <dgm:prSet/>
      <dgm:spPr/>
      <dgm:t>
        <a:bodyPr/>
        <a:lstStyle/>
        <a:p>
          <a:pPr latinLnBrk="1"/>
          <a:endParaRPr lang="ko-KR" altLang="en-US">
            <a:latin typeface="ADLaM Display" panose="020F0502020204030204" pitchFamily="2" charset="0"/>
            <a:cs typeface="ADLaM Display" panose="020F0502020204030204" pitchFamily="2" charset="0"/>
          </a:endParaRPr>
        </a:p>
      </dgm:t>
    </dgm:pt>
    <dgm:pt modelId="{E07A49DC-8582-4D2A-83ED-B037AC13AACE}" type="pres">
      <dgm:prSet presAssocID="{0FCEF2AF-36E6-4F9C-8EE1-A671F36CE69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A8A9F52-6C6C-4E46-8992-2FEE848E4AB4}" type="pres">
      <dgm:prSet presAssocID="{224BBCDF-6902-4F3A-97EE-551E0C90DF4E}" presName="hierRoot1" presStyleCnt="0">
        <dgm:presLayoutVars>
          <dgm:hierBranch val="init"/>
        </dgm:presLayoutVars>
      </dgm:prSet>
      <dgm:spPr/>
    </dgm:pt>
    <dgm:pt modelId="{4A887E77-9FC4-4A62-8F6E-4AA55AB184BF}" type="pres">
      <dgm:prSet presAssocID="{224BBCDF-6902-4F3A-97EE-551E0C90DF4E}" presName="rootComposite1" presStyleCnt="0"/>
      <dgm:spPr/>
    </dgm:pt>
    <dgm:pt modelId="{EF98128F-DF3F-4A6E-B771-1635F7F1C4D8}" type="pres">
      <dgm:prSet presAssocID="{224BBCDF-6902-4F3A-97EE-551E0C90DF4E}" presName="rootText1" presStyleLbl="node0" presStyleIdx="0" presStyleCnt="1" custLinFactNeighborY="-44440">
        <dgm:presLayoutVars>
          <dgm:chPref val="3"/>
        </dgm:presLayoutVars>
      </dgm:prSet>
      <dgm:spPr/>
    </dgm:pt>
    <dgm:pt modelId="{AD1CE43D-81D5-4D4B-8A21-F26338CD8682}" type="pres">
      <dgm:prSet presAssocID="{224BBCDF-6902-4F3A-97EE-551E0C90DF4E}" presName="rootConnector1" presStyleLbl="node1" presStyleIdx="0" presStyleCnt="0"/>
      <dgm:spPr/>
    </dgm:pt>
    <dgm:pt modelId="{6105D3F8-22F5-466D-8F8C-6FAB98FC315B}" type="pres">
      <dgm:prSet presAssocID="{224BBCDF-6902-4F3A-97EE-551E0C90DF4E}" presName="hierChild2" presStyleCnt="0"/>
      <dgm:spPr/>
    </dgm:pt>
    <dgm:pt modelId="{B7922376-9C11-476A-8551-8AF9AA3DA153}" type="pres">
      <dgm:prSet presAssocID="{960BBA3E-DA70-4F4B-BDD3-7EC555633684}" presName="Name37" presStyleLbl="parChTrans1D2" presStyleIdx="0" presStyleCnt="7"/>
      <dgm:spPr/>
    </dgm:pt>
    <dgm:pt modelId="{3B6AF291-312A-4963-9CB9-11EF352FE160}" type="pres">
      <dgm:prSet presAssocID="{2FA775B3-3626-4ABE-BCA1-61131791E2C5}" presName="hierRoot2" presStyleCnt="0">
        <dgm:presLayoutVars>
          <dgm:hierBranch val="init"/>
        </dgm:presLayoutVars>
      </dgm:prSet>
      <dgm:spPr/>
    </dgm:pt>
    <dgm:pt modelId="{DF2D743F-99E1-4628-8B58-B582C1B75BAE}" type="pres">
      <dgm:prSet presAssocID="{2FA775B3-3626-4ABE-BCA1-61131791E2C5}" presName="rootComposite" presStyleCnt="0"/>
      <dgm:spPr/>
    </dgm:pt>
    <dgm:pt modelId="{CB874C66-873F-47D5-916D-A32A55C26B5B}" type="pres">
      <dgm:prSet presAssocID="{2FA775B3-3626-4ABE-BCA1-61131791E2C5}" presName="rootText" presStyleLbl="node2" presStyleIdx="0" presStyleCnt="6">
        <dgm:presLayoutVars>
          <dgm:chPref val="3"/>
        </dgm:presLayoutVars>
      </dgm:prSet>
      <dgm:spPr/>
    </dgm:pt>
    <dgm:pt modelId="{36B2E15A-B718-48C4-BEAC-C7CC450AA658}" type="pres">
      <dgm:prSet presAssocID="{2FA775B3-3626-4ABE-BCA1-61131791E2C5}" presName="rootConnector" presStyleLbl="node2" presStyleIdx="0" presStyleCnt="6"/>
      <dgm:spPr/>
    </dgm:pt>
    <dgm:pt modelId="{68F23D68-CF0E-4505-8B4F-C8363E0B4D6B}" type="pres">
      <dgm:prSet presAssocID="{2FA775B3-3626-4ABE-BCA1-61131791E2C5}" presName="hierChild4" presStyleCnt="0"/>
      <dgm:spPr/>
    </dgm:pt>
    <dgm:pt modelId="{77FA1493-41D7-4216-BC23-5CE2BBDE5613}" type="pres">
      <dgm:prSet presAssocID="{2FA775B3-3626-4ABE-BCA1-61131791E2C5}" presName="hierChild5" presStyleCnt="0"/>
      <dgm:spPr/>
    </dgm:pt>
    <dgm:pt modelId="{7E512843-39CD-45DE-BFE4-4508DCDC19E7}" type="pres">
      <dgm:prSet presAssocID="{3E7CE0B7-5053-4489-9BC7-FEED0B6039ED}" presName="Name37" presStyleLbl="parChTrans1D2" presStyleIdx="1" presStyleCnt="7"/>
      <dgm:spPr/>
    </dgm:pt>
    <dgm:pt modelId="{A75FD4DF-2AF9-4B1C-8E45-A0BB8CF167DB}" type="pres">
      <dgm:prSet presAssocID="{789BA555-C10E-4711-995D-F8257220E5F1}" presName="hierRoot2" presStyleCnt="0">
        <dgm:presLayoutVars>
          <dgm:hierBranch val="init"/>
        </dgm:presLayoutVars>
      </dgm:prSet>
      <dgm:spPr/>
    </dgm:pt>
    <dgm:pt modelId="{2598EA7F-2482-4BF9-B45D-0562F7A37EF9}" type="pres">
      <dgm:prSet presAssocID="{789BA555-C10E-4711-995D-F8257220E5F1}" presName="rootComposite" presStyleCnt="0"/>
      <dgm:spPr/>
    </dgm:pt>
    <dgm:pt modelId="{4A331D8C-F4C1-442F-A63B-CC6FD8267325}" type="pres">
      <dgm:prSet presAssocID="{789BA555-C10E-4711-995D-F8257220E5F1}" presName="rootText" presStyleLbl="node2" presStyleIdx="1" presStyleCnt="6">
        <dgm:presLayoutVars>
          <dgm:chPref val="3"/>
        </dgm:presLayoutVars>
      </dgm:prSet>
      <dgm:spPr/>
    </dgm:pt>
    <dgm:pt modelId="{685A4E86-3C4B-4247-8E7E-A54D4914EE62}" type="pres">
      <dgm:prSet presAssocID="{789BA555-C10E-4711-995D-F8257220E5F1}" presName="rootConnector" presStyleLbl="node2" presStyleIdx="1" presStyleCnt="6"/>
      <dgm:spPr/>
    </dgm:pt>
    <dgm:pt modelId="{AD10EA5D-5C76-4D5C-B9AC-E797BE7B5FD0}" type="pres">
      <dgm:prSet presAssocID="{789BA555-C10E-4711-995D-F8257220E5F1}" presName="hierChild4" presStyleCnt="0"/>
      <dgm:spPr/>
    </dgm:pt>
    <dgm:pt modelId="{EBC16CDF-D9D1-4047-9670-A57232F91C61}" type="pres">
      <dgm:prSet presAssocID="{789BA555-C10E-4711-995D-F8257220E5F1}" presName="hierChild5" presStyleCnt="0"/>
      <dgm:spPr/>
    </dgm:pt>
    <dgm:pt modelId="{C77610F9-527B-4841-A099-338BAAFCECBD}" type="pres">
      <dgm:prSet presAssocID="{714326B9-AF3F-4AF6-8EAA-0D2109CB353A}" presName="Name37" presStyleLbl="parChTrans1D2" presStyleIdx="2" presStyleCnt="7"/>
      <dgm:spPr/>
    </dgm:pt>
    <dgm:pt modelId="{9D1A1DD7-1332-42D9-8CA9-181CE608FE09}" type="pres">
      <dgm:prSet presAssocID="{19AF4F3E-272F-4552-96FD-CCBB7E1CC049}" presName="hierRoot2" presStyleCnt="0">
        <dgm:presLayoutVars>
          <dgm:hierBranch val="init"/>
        </dgm:presLayoutVars>
      </dgm:prSet>
      <dgm:spPr/>
    </dgm:pt>
    <dgm:pt modelId="{FE16B1B7-5739-4F74-ABA4-5E0B130062E8}" type="pres">
      <dgm:prSet presAssocID="{19AF4F3E-272F-4552-96FD-CCBB7E1CC049}" presName="rootComposite" presStyleCnt="0"/>
      <dgm:spPr/>
    </dgm:pt>
    <dgm:pt modelId="{484EDDB6-3A30-44E8-8FCB-37EBD6371A2D}" type="pres">
      <dgm:prSet presAssocID="{19AF4F3E-272F-4552-96FD-CCBB7E1CC049}" presName="rootText" presStyleLbl="node2" presStyleIdx="2" presStyleCnt="6">
        <dgm:presLayoutVars>
          <dgm:chPref val="3"/>
        </dgm:presLayoutVars>
      </dgm:prSet>
      <dgm:spPr/>
    </dgm:pt>
    <dgm:pt modelId="{1320979A-1516-4851-97FD-DE690BEF923B}" type="pres">
      <dgm:prSet presAssocID="{19AF4F3E-272F-4552-96FD-CCBB7E1CC049}" presName="rootConnector" presStyleLbl="node2" presStyleIdx="2" presStyleCnt="6"/>
      <dgm:spPr/>
    </dgm:pt>
    <dgm:pt modelId="{7B36B02F-B790-43BE-A380-A04EE1E62A1A}" type="pres">
      <dgm:prSet presAssocID="{19AF4F3E-272F-4552-96FD-CCBB7E1CC049}" presName="hierChild4" presStyleCnt="0"/>
      <dgm:spPr/>
    </dgm:pt>
    <dgm:pt modelId="{8C389751-916F-415B-951E-6C9E26D5EBCD}" type="pres">
      <dgm:prSet presAssocID="{19AF4F3E-272F-4552-96FD-CCBB7E1CC049}" presName="hierChild5" presStyleCnt="0"/>
      <dgm:spPr/>
    </dgm:pt>
    <dgm:pt modelId="{92BA9A63-EB39-4375-8187-9C5A8830E108}" type="pres">
      <dgm:prSet presAssocID="{B05E4B34-1374-484F-A623-22770043E761}" presName="Name37" presStyleLbl="parChTrans1D2" presStyleIdx="3" presStyleCnt="7"/>
      <dgm:spPr/>
    </dgm:pt>
    <dgm:pt modelId="{43D5EFF9-2658-46E3-B140-2196E2C04BCD}" type="pres">
      <dgm:prSet presAssocID="{F546B6FC-1C3E-45DC-AF23-E389F11C58B1}" presName="hierRoot2" presStyleCnt="0">
        <dgm:presLayoutVars>
          <dgm:hierBranch val="init"/>
        </dgm:presLayoutVars>
      </dgm:prSet>
      <dgm:spPr/>
    </dgm:pt>
    <dgm:pt modelId="{9E5C8DD9-B289-4D62-B8B8-2A8EE542DD48}" type="pres">
      <dgm:prSet presAssocID="{F546B6FC-1C3E-45DC-AF23-E389F11C58B1}" presName="rootComposite" presStyleCnt="0"/>
      <dgm:spPr/>
    </dgm:pt>
    <dgm:pt modelId="{D3B779DA-CF32-4CAB-8E32-4BEBA0BC90D4}" type="pres">
      <dgm:prSet presAssocID="{F546B6FC-1C3E-45DC-AF23-E389F11C58B1}" presName="rootText" presStyleLbl="node2" presStyleIdx="3" presStyleCnt="6">
        <dgm:presLayoutVars>
          <dgm:chPref val="3"/>
        </dgm:presLayoutVars>
      </dgm:prSet>
      <dgm:spPr/>
    </dgm:pt>
    <dgm:pt modelId="{DC6739C6-3045-4C41-AC68-30696E70539C}" type="pres">
      <dgm:prSet presAssocID="{F546B6FC-1C3E-45DC-AF23-E389F11C58B1}" presName="rootConnector" presStyleLbl="node2" presStyleIdx="3" presStyleCnt="6"/>
      <dgm:spPr/>
    </dgm:pt>
    <dgm:pt modelId="{3E7DA0A6-2BCB-4C0D-B487-B4E0266A983E}" type="pres">
      <dgm:prSet presAssocID="{F546B6FC-1C3E-45DC-AF23-E389F11C58B1}" presName="hierChild4" presStyleCnt="0"/>
      <dgm:spPr/>
    </dgm:pt>
    <dgm:pt modelId="{6565D9CA-6E17-4D45-9B0B-7A28231410DC}" type="pres">
      <dgm:prSet presAssocID="{F546B6FC-1C3E-45DC-AF23-E389F11C58B1}" presName="hierChild5" presStyleCnt="0"/>
      <dgm:spPr/>
    </dgm:pt>
    <dgm:pt modelId="{9EE67261-0EAA-4B67-B738-2C9ABD52FE21}" type="pres">
      <dgm:prSet presAssocID="{03F8DC2D-5534-47EE-B1CA-F7C8D70D005E}" presName="Name37" presStyleLbl="parChTrans1D2" presStyleIdx="4" presStyleCnt="7"/>
      <dgm:spPr/>
    </dgm:pt>
    <dgm:pt modelId="{F2472A84-E002-4F76-8BC6-60FB8C49D32B}" type="pres">
      <dgm:prSet presAssocID="{52950C0C-36B5-4056-838B-65C401817E40}" presName="hierRoot2" presStyleCnt="0">
        <dgm:presLayoutVars>
          <dgm:hierBranch val="init"/>
        </dgm:presLayoutVars>
      </dgm:prSet>
      <dgm:spPr/>
    </dgm:pt>
    <dgm:pt modelId="{3E8024D3-BD28-4CCD-918B-D7D13E10D61F}" type="pres">
      <dgm:prSet presAssocID="{52950C0C-36B5-4056-838B-65C401817E40}" presName="rootComposite" presStyleCnt="0"/>
      <dgm:spPr/>
    </dgm:pt>
    <dgm:pt modelId="{E2C9B521-BFAC-4670-A24E-72EE96D9D57D}" type="pres">
      <dgm:prSet presAssocID="{52950C0C-36B5-4056-838B-65C401817E40}" presName="rootText" presStyleLbl="node2" presStyleIdx="4" presStyleCnt="6">
        <dgm:presLayoutVars>
          <dgm:chPref val="3"/>
        </dgm:presLayoutVars>
      </dgm:prSet>
      <dgm:spPr/>
    </dgm:pt>
    <dgm:pt modelId="{EE94232A-6C2D-42CF-85BD-ABB943E5E65C}" type="pres">
      <dgm:prSet presAssocID="{52950C0C-36B5-4056-838B-65C401817E40}" presName="rootConnector" presStyleLbl="node2" presStyleIdx="4" presStyleCnt="6"/>
      <dgm:spPr/>
    </dgm:pt>
    <dgm:pt modelId="{484DA474-92C8-4415-A110-5CAE170B82FC}" type="pres">
      <dgm:prSet presAssocID="{52950C0C-36B5-4056-838B-65C401817E40}" presName="hierChild4" presStyleCnt="0"/>
      <dgm:spPr/>
    </dgm:pt>
    <dgm:pt modelId="{E1B37E15-0F1B-4A71-8A6A-364FD5931522}" type="pres">
      <dgm:prSet presAssocID="{52950C0C-36B5-4056-838B-65C401817E40}" presName="hierChild5" presStyleCnt="0"/>
      <dgm:spPr/>
    </dgm:pt>
    <dgm:pt modelId="{8EDBE46E-D701-4019-95C9-A0F61C260103}" type="pres">
      <dgm:prSet presAssocID="{848DF657-29FF-4773-87E3-B3759E5CBA69}" presName="Name37" presStyleLbl="parChTrans1D2" presStyleIdx="5" presStyleCnt="7"/>
      <dgm:spPr/>
    </dgm:pt>
    <dgm:pt modelId="{D53FF6E1-3F9F-44DB-A609-5B9531B38B0A}" type="pres">
      <dgm:prSet presAssocID="{E03D97F1-03F1-463E-8B11-C9272499410B}" presName="hierRoot2" presStyleCnt="0">
        <dgm:presLayoutVars>
          <dgm:hierBranch val="init"/>
        </dgm:presLayoutVars>
      </dgm:prSet>
      <dgm:spPr/>
    </dgm:pt>
    <dgm:pt modelId="{A498E5B2-F259-4252-9AFB-642E996B2F79}" type="pres">
      <dgm:prSet presAssocID="{E03D97F1-03F1-463E-8B11-C9272499410B}" presName="rootComposite" presStyleCnt="0"/>
      <dgm:spPr/>
    </dgm:pt>
    <dgm:pt modelId="{6A5E0478-E0E4-4FB3-B1B6-58C1097BC0AA}" type="pres">
      <dgm:prSet presAssocID="{E03D97F1-03F1-463E-8B11-C9272499410B}" presName="rootText" presStyleLbl="node2" presStyleIdx="5" presStyleCnt="6">
        <dgm:presLayoutVars>
          <dgm:chPref val="3"/>
        </dgm:presLayoutVars>
      </dgm:prSet>
      <dgm:spPr/>
    </dgm:pt>
    <dgm:pt modelId="{016D0D59-8BF0-4BDA-98B9-D83BEB5447B7}" type="pres">
      <dgm:prSet presAssocID="{E03D97F1-03F1-463E-8B11-C9272499410B}" presName="rootConnector" presStyleLbl="node2" presStyleIdx="5" presStyleCnt="6"/>
      <dgm:spPr/>
    </dgm:pt>
    <dgm:pt modelId="{E0473D41-B4CC-452C-AE90-C3D9FF5F88E4}" type="pres">
      <dgm:prSet presAssocID="{E03D97F1-03F1-463E-8B11-C9272499410B}" presName="hierChild4" presStyleCnt="0"/>
      <dgm:spPr/>
    </dgm:pt>
    <dgm:pt modelId="{A52B386A-A852-492A-B736-2986E18244AA}" type="pres">
      <dgm:prSet presAssocID="{E03D97F1-03F1-463E-8B11-C9272499410B}" presName="hierChild5" presStyleCnt="0"/>
      <dgm:spPr/>
    </dgm:pt>
    <dgm:pt modelId="{6476A3B8-4645-499C-90F9-E5740C6A5201}" type="pres">
      <dgm:prSet presAssocID="{224BBCDF-6902-4F3A-97EE-551E0C90DF4E}" presName="hierChild3" presStyleCnt="0"/>
      <dgm:spPr/>
    </dgm:pt>
    <dgm:pt modelId="{10B3181E-2643-457D-9963-267BA83063DD}" type="pres">
      <dgm:prSet presAssocID="{A95DE554-4412-4237-8192-F5A35A1CE80E}" presName="Name111" presStyleLbl="parChTrans1D2" presStyleIdx="6" presStyleCnt="7"/>
      <dgm:spPr/>
    </dgm:pt>
    <dgm:pt modelId="{1DA2A3A1-BD3D-4151-A9B8-893A7B102B4C}" type="pres">
      <dgm:prSet presAssocID="{228E2121-3BF5-44C2-891A-C4D29BB4AA23}" presName="hierRoot3" presStyleCnt="0">
        <dgm:presLayoutVars>
          <dgm:hierBranch val="init"/>
        </dgm:presLayoutVars>
      </dgm:prSet>
      <dgm:spPr/>
    </dgm:pt>
    <dgm:pt modelId="{4A060424-9176-4C1C-B9DB-F72FC3244A88}" type="pres">
      <dgm:prSet presAssocID="{228E2121-3BF5-44C2-891A-C4D29BB4AA23}" presName="rootComposite3" presStyleCnt="0"/>
      <dgm:spPr/>
    </dgm:pt>
    <dgm:pt modelId="{9701FE1A-4176-4CA4-86A9-DF8A0A24B496}" type="pres">
      <dgm:prSet presAssocID="{228E2121-3BF5-44C2-891A-C4D29BB4AA23}" presName="rootText3" presStyleLbl="asst1" presStyleIdx="0" presStyleCnt="1" custLinFactNeighborY="-31368">
        <dgm:presLayoutVars>
          <dgm:chPref val="3"/>
        </dgm:presLayoutVars>
      </dgm:prSet>
      <dgm:spPr/>
    </dgm:pt>
    <dgm:pt modelId="{D1D6F3CB-7D90-4C70-BC11-E946AF34EC8C}" type="pres">
      <dgm:prSet presAssocID="{228E2121-3BF5-44C2-891A-C4D29BB4AA23}" presName="rootConnector3" presStyleLbl="asst1" presStyleIdx="0" presStyleCnt="1"/>
      <dgm:spPr/>
    </dgm:pt>
    <dgm:pt modelId="{2D22CF89-FEBC-4627-8D77-547FFEF24AB4}" type="pres">
      <dgm:prSet presAssocID="{228E2121-3BF5-44C2-891A-C4D29BB4AA23}" presName="hierChild6" presStyleCnt="0"/>
      <dgm:spPr/>
    </dgm:pt>
    <dgm:pt modelId="{EDDD358A-198E-4AC7-B8C2-11E9F3FC6DFB}" type="pres">
      <dgm:prSet presAssocID="{228E2121-3BF5-44C2-891A-C4D29BB4AA23}" presName="hierChild7" presStyleCnt="0"/>
      <dgm:spPr/>
    </dgm:pt>
  </dgm:ptLst>
  <dgm:cxnLst>
    <dgm:cxn modelId="{17F5D500-0B50-467A-A06E-A66A7FF9631F}" type="presOf" srcId="{E03D97F1-03F1-463E-8B11-C9272499410B}" destId="{6A5E0478-E0E4-4FB3-B1B6-58C1097BC0AA}" srcOrd="0" destOrd="0" presId="urn:microsoft.com/office/officeart/2005/8/layout/orgChart1"/>
    <dgm:cxn modelId="{AB07EB0A-AB74-461F-9E8C-DB140C2222D9}" type="presOf" srcId="{2FA775B3-3626-4ABE-BCA1-61131791E2C5}" destId="{36B2E15A-B718-48C4-BEAC-C7CC450AA658}" srcOrd="1" destOrd="0" presId="urn:microsoft.com/office/officeart/2005/8/layout/orgChart1"/>
    <dgm:cxn modelId="{04521C19-C440-40FC-A69B-B4E5ADCE79FB}" type="presOf" srcId="{B05E4B34-1374-484F-A623-22770043E761}" destId="{92BA9A63-EB39-4375-8187-9C5A8830E108}" srcOrd="0" destOrd="0" presId="urn:microsoft.com/office/officeart/2005/8/layout/orgChart1"/>
    <dgm:cxn modelId="{A557AB25-904A-4F33-9351-55B9825FAAEA}" srcId="{224BBCDF-6902-4F3A-97EE-551E0C90DF4E}" destId="{19AF4F3E-272F-4552-96FD-CCBB7E1CC049}" srcOrd="3" destOrd="0" parTransId="{714326B9-AF3F-4AF6-8EAA-0D2109CB353A}" sibTransId="{1365434D-14B5-4564-B4F6-581A64286E87}"/>
    <dgm:cxn modelId="{A6D30A36-06D6-4D10-8559-629D4970EB5F}" srcId="{224BBCDF-6902-4F3A-97EE-551E0C90DF4E}" destId="{228E2121-3BF5-44C2-891A-C4D29BB4AA23}" srcOrd="0" destOrd="0" parTransId="{A95DE554-4412-4237-8192-F5A35A1CE80E}" sibTransId="{34B8EAC0-B55D-47E4-B6D7-A7DC0D1BC754}"/>
    <dgm:cxn modelId="{46C1A33F-9DCC-485D-8BEA-CB3B4A5B3595}" type="presOf" srcId="{848DF657-29FF-4773-87E3-B3759E5CBA69}" destId="{8EDBE46E-D701-4019-95C9-A0F61C260103}" srcOrd="0" destOrd="0" presId="urn:microsoft.com/office/officeart/2005/8/layout/orgChart1"/>
    <dgm:cxn modelId="{40CDBA40-7054-42FE-9023-44891E1F5856}" type="presOf" srcId="{19AF4F3E-272F-4552-96FD-CCBB7E1CC049}" destId="{484EDDB6-3A30-44E8-8FCB-37EBD6371A2D}" srcOrd="0" destOrd="0" presId="urn:microsoft.com/office/officeart/2005/8/layout/orgChart1"/>
    <dgm:cxn modelId="{3E17C45C-67F8-4D07-915B-C2414A5FE8E3}" type="presOf" srcId="{03F8DC2D-5534-47EE-B1CA-F7C8D70D005E}" destId="{9EE67261-0EAA-4B67-B738-2C9ABD52FE21}" srcOrd="0" destOrd="0" presId="urn:microsoft.com/office/officeart/2005/8/layout/orgChart1"/>
    <dgm:cxn modelId="{077E2F61-875E-41BF-AD77-9D74BCD3C10B}" type="presOf" srcId="{0FCEF2AF-36E6-4F9C-8EE1-A671F36CE69A}" destId="{E07A49DC-8582-4D2A-83ED-B037AC13AACE}" srcOrd="0" destOrd="0" presId="urn:microsoft.com/office/officeart/2005/8/layout/orgChart1"/>
    <dgm:cxn modelId="{8C716F63-DB3B-4C8F-A0DB-09B0A6F98444}" type="presOf" srcId="{960BBA3E-DA70-4F4B-BDD3-7EC555633684}" destId="{B7922376-9C11-476A-8551-8AF9AA3DA153}" srcOrd="0" destOrd="0" presId="urn:microsoft.com/office/officeart/2005/8/layout/orgChart1"/>
    <dgm:cxn modelId="{72004F45-9228-4DBE-95BE-46F253F4B264}" srcId="{224BBCDF-6902-4F3A-97EE-551E0C90DF4E}" destId="{789BA555-C10E-4711-995D-F8257220E5F1}" srcOrd="2" destOrd="0" parTransId="{3E7CE0B7-5053-4489-9BC7-FEED0B6039ED}" sibTransId="{D40C6E5A-F90D-4C92-8658-B10C1F303F02}"/>
    <dgm:cxn modelId="{19067C47-4F96-48ED-91CE-3C3C1C4FF9E2}" type="presOf" srcId="{F546B6FC-1C3E-45DC-AF23-E389F11C58B1}" destId="{D3B779DA-CF32-4CAB-8E32-4BEBA0BC90D4}" srcOrd="0" destOrd="0" presId="urn:microsoft.com/office/officeart/2005/8/layout/orgChart1"/>
    <dgm:cxn modelId="{F9D86C48-8253-44FD-8E23-2117E26554E3}" type="presOf" srcId="{789BA555-C10E-4711-995D-F8257220E5F1}" destId="{685A4E86-3C4B-4247-8E7E-A54D4914EE62}" srcOrd="1" destOrd="0" presId="urn:microsoft.com/office/officeart/2005/8/layout/orgChart1"/>
    <dgm:cxn modelId="{4BE4FB4A-3DB1-41F2-92F8-006ED465611F}" srcId="{224BBCDF-6902-4F3A-97EE-551E0C90DF4E}" destId="{2FA775B3-3626-4ABE-BCA1-61131791E2C5}" srcOrd="1" destOrd="0" parTransId="{960BBA3E-DA70-4F4B-BDD3-7EC555633684}" sibTransId="{A1483F81-0639-45BF-9E51-2368029D500C}"/>
    <dgm:cxn modelId="{607E904B-D20A-4E04-8983-2DEE930C7632}" srcId="{0FCEF2AF-36E6-4F9C-8EE1-A671F36CE69A}" destId="{224BBCDF-6902-4F3A-97EE-551E0C90DF4E}" srcOrd="0" destOrd="0" parTransId="{2EC41B43-6C41-4C05-BC29-6498247034F3}" sibTransId="{255B36AB-11C1-47F5-A63D-7AA12685D195}"/>
    <dgm:cxn modelId="{510EB26D-ACC8-4869-871A-9C5B9EF87349}" srcId="{224BBCDF-6902-4F3A-97EE-551E0C90DF4E}" destId="{52950C0C-36B5-4056-838B-65C401817E40}" srcOrd="5" destOrd="0" parTransId="{03F8DC2D-5534-47EE-B1CA-F7C8D70D005E}" sibTransId="{8C012422-F9C2-48FA-9D64-9BAB1BAB7E6B}"/>
    <dgm:cxn modelId="{CC69A470-EEEC-4AD9-8EDC-CDC05F396CE2}" type="presOf" srcId="{A95DE554-4412-4237-8192-F5A35A1CE80E}" destId="{10B3181E-2643-457D-9963-267BA83063DD}" srcOrd="0" destOrd="0" presId="urn:microsoft.com/office/officeart/2005/8/layout/orgChart1"/>
    <dgm:cxn modelId="{30FF7D59-D256-410A-81D5-70C48B2398D1}" type="presOf" srcId="{52950C0C-36B5-4056-838B-65C401817E40}" destId="{EE94232A-6C2D-42CF-85BD-ABB943E5E65C}" srcOrd="1" destOrd="0" presId="urn:microsoft.com/office/officeart/2005/8/layout/orgChart1"/>
    <dgm:cxn modelId="{35C32287-9D75-45D3-8DC6-56B8934636A8}" type="presOf" srcId="{714326B9-AF3F-4AF6-8EAA-0D2109CB353A}" destId="{C77610F9-527B-4841-A099-338BAAFCECBD}" srcOrd="0" destOrd="0" presId="urn:microsoft.com/office/officeart/2005/8/layout/orgChart1"/>
    <dgm:cxn modelId="{6DED7A98-4292-4783-AC01-109F79F80B63}" type="presOf" srcId="{2FA775B3-3626-4ABE-BCA1-61131791E2C5}" destId="{CB874C66-873F-47D5-916D-A32A55C26B5B}" srcOrd="0" destOrd="0" presId="urn:microsoft.com/office/officeart/2005/8/layout/orgChart1"/>
    <dgm:cxn modelId="{2A8F44A4-BC3D-4AC3-82C9-BA05884E4E75}" type="presOf" srcId="{228E2121-3BF5-44C2-891A-C4D29BB4AA23}" destId="{9701FE1A-4176-4CA4-86A9-DF8A0A24B496}" srcOrd="0" destOrd="0" presId="urn:microsoft.com/office/officeart/2005/8/layout/orgChart1"/>
    <dgm:cxn modelId="{457593A6-FBFA-4D66-8794-4215427F1520}" type="presOf" srcId="{224BBCDF-6902-4F3A-97EE-551E0C90DF4E}" destId="{AD1CE43D-81D5-4D4B-8A21-F26338CD8682}" srcOrd="1" destOrd="0" presId="urn:microsoft.com/office/officeart/2005/8/layout/orgChart1"/>
    <dgm:cxn modelId="{C5457BA8-C8B8-4844-956F-8A0A5E1BE924}" type="presOf" srcId="{3E7CE0B7-5053-4489-9BC7-FEED0B6039ED}" destId="{7E512843-39CD-45DE-BFE4-4508DCDC19E7}" srcOrd="0" destOrd="0" presId="urn:microsoft.com/office/officeart/2005/8/layout/orgChart1"/>
    <dgm:cxn modelId="{E28F3BA9-832C-42C9-BE6C-3905008B6A11}" type="presOf" srcId="{E03D97F1-03F1-463E-8B11-C9272499410B}" destId="{016D0D59-8BF0-4BDA-98B9-D83BEB5447B7}" srcOrd="1" destOrd="0" presId="urn:microsoft.com/office/officeart/2005/8/layout/orgChart1"/>
    <dgm:cxn modelId="{9611FFB5-7535-47FA-A0CC-4FF164C93AC8}" srcId="{224BBCDF-6902-4F3A-97EE-551E0C90DF4E}" destId="{E03D97F1-03F1-463E-8B11-C9272499410B}" srcOrd="6" destOrd="0" parTransId="{848DF657-29FF-4773-87E3-B3759E5CBA69}" sibTransId="{FA0046A1-8B73-405F-9D4F-D38EC28BFF0F}"/>
    <dgm:cxn modelId="{908534D3-6759-42B9-8304-777ED5FC8238}" srcId="{224BBCDF-6902-4F3A-97EE-551E0C90DF4E}" destId="{F546B6FC-1C3E-45DC-AF23-E389F11C58B1}" srcOrd="4" destOrd="0" parTransId="{B05E4B34-1374-484F-A623-22770043E761}" sibTransId="{D1F1E47B-4C51-4B38-BBFC-34116D6E99DD}"/>
    <dgm:cxn modelId="{77FB16D4-0C7A-4E0C-8869-C82E8666AC4F}" type="presOf" srcId="{789BA555-C10E-4711-995D-F8257220E5F1}" destId="{4A331D8C-F4C1-442F-A63B-CC6FD8267325}" srcOrd="0" destOrd="0" presId="urn:microsoft.com/office/officeart/2005/8/layout/orgChart1"/>
    <dgm:cxn modelId="{72C589D5-5780-4913-AF61-B490002702AA}" type="presOf" srcId="{F546B6FC-1C3E-45DC-AF23-E389F11C58B1}" destId="{DC6739C6-3045-4C41-AC68-30696E70539C}" srcOrd="1" destOrd="0" presId="urn:microsoft.com/office/officeart/2005/8/layout/orgChart1"/>
    <dgm:cxn modelId="{D17F70DA-68FC-4862-8EC2-2665235BDFC9}" type="presOf" srcId="{228E2121-3BF5-44C2-891A-C4D29BB4AA23}" destId="{D1D6F3CB-7D90-4C70-BC11-E946AF34EC8C}" srcOrd="1" destOrd="0" presId="urn:microsoft.com/office/officeart/2005/8/layout/orgChart1"/>
    <dgm:cxn modelId="{F2B13FE2-B64F-440B-91F1-32342A6E0F5B}" type="presOf" srcId="{19AF4F3E-272F-4552-96FD-CCBB7E1CC049}" destId="{1320979A-1516-4851-97FD-DE690BEF923B}" srcOrd="1" destOrd="0" presId="urn:microsoft.com/office/officeart/2005/8/layout/orgChart1"/>
    <dgm:cxn modelId="{EEE278F6-99A7-4015-8484-DA9A1C432DBE}" type="presOf" srcId="{224BBCDF-6902-4F3A-97EE-551E0C90DF4E}" destId="{EF98128F-DF3F-4A6E-B771-1635F7F1C4D8}" srcOrd="0" destOrd="0" presId="urn:microsoft.com/office/officeart/2005/8/layout/orgChart1"/>
    <dgm:cxn modelId="{235B84F6-4918-44F1-8F2B-BAB383FE670D}" type="presOf" srcId="{52950C0C-36B5-4056-838B-65C401817E40}" destId="{E2C9B521-BFAC-4670-A24E-72EE96D9D57D}" srcOrd="0" destOrd="0" presId="urn:microsoft.com/office/officeart/2005/8/layout/orgChart1"/>
    <dgm:cxn modelId="{FD17870D-6510-4921-814E-895ACF159F12}" type="presParOf" srcId="{E07A49DC-8582-4D2A-83ED-B037AC13AACE}" destId="{3A8A9F52-6C6C-4E46-8992-2FEE848E4AB4}" srcOrd="0" destOrd="0" presId="urn:microsoft.com/office/officeart/2005/8/layout/orgChart1"/>
    <dgm:cxn modelId="{6D43C669-F03C-4D7C-8A71-8FFCC325CDDE}" type="presParOf" srcId="{3A8A9F52-6C6C-4E46-8992-2FEE848E4AB4}" destId="{4A887E77-9FC4-4A62-8F6E-4AA55AB184BF}" srcOrd="0" destOrd="0" presId="urn:microsoft.com/office/officeart/2005/8/layout/orgChart1"/>
    <dgm:cxn modelId="{E9C2C329-2864-4B84-A6B7-D40732F9B21C}" type="presParOf" srcId="{4A887E77-9FC4-4A62-8F6E-4AA55AB184BF}" destId="{EF98128F-DF3F-4A6E-B771-1635F7F1C4D8}" srcOrd="0" destOrd="0" presId="urn:microsoft.com/office/officeart/2005/8/layout/orgChart1"/>
    <dgm:cxn modelId="{F9EB501C-52B0-4A61-92A4-6BB50BCC3BBD}" type="presParOf" srcId="{4A887E77-9FC4-4A62-8F6E-4AA55AB184BF}" destId="{AD1CE43D-81D5-4D4B-8A21-F26338CD8682}" srcOrd="1" destOrd="0" presId="urn:microsoft.com/office/officeart/2005/8/layout/orgChart1"/>
    <dgm:cxn modelId="{A7B73A3A-52BF-444D-8795-68C5435F1DFD}" type="presParOf" srcId="{3A8A9F52-6C6C-4E46-8992-2FEE848E4AB4}" destId="{6105D3F8-22F5-466D-8F8C-6FAB98FC315B}" srcOrd="1" destOrd="0" presId="urn:microsoft.com/office/officeart/2005/8/layout/orgChart1"/>
    <dgm:cxn modelId="{41BE6F95-83F5-466E-9D31-F7AC5905FCCB}" type="presParOf" srcId="{6105D3F8-22F5-466D-8F8C-6FAB98FC315B}" destId="{B7922376-9C11-476A-8551-8AF9AA3DA153}" srcOrd="0" destOrd="0" presId="urn:microsoft.com/office/officeart/2005/8/layout/orgChart1"/>
    <dgm:cxn modelId="{DF0515D3-EE55-448A-B401-12C513B55D98}" type="presParOf" srcId="{6105D3F8-22F5-466D-8F8C-6FAB98FC315B}" destId="{3B6AF291-312A-4963-9CB9-11EF352FE160}" srcOrd="1" destOrd="0" presId="urn:microsoft.com/office/officeart/2005/8/layout/orgChart1"/>
    <dgm:cxn modelId="{1290173A-237E-4CA9-8C13-D0ACB316A3DE}" type="presParOf" srcId="{3B6AF291-312A-4963-9CB9-11EF352FE160}" destId="{DF2D743F-99E1-4628-8B58-B582C1B75BAE}" srcOrd="0" destOrd="0" presId="urn:microsoft.com/office/officeart/2005/8/layout/orgChart1"/>
    <dgm:cxn modelId="{4E6A806F-7DEA-484D-A5AA-F191960AD018}" type="presParOf" srcId="{DF2D743F-99E1-4628-8B58-B582C1B75BAE}" destId="{CB874C66-873F-47D5-916D-A32A55C26B5B}" srcOrd="0" destOrd="0" presId="urn:microsoft.com/office/officeart/2005/8/layout/orgChart1"/>
    <dgm:cxn modelId="{EE9847E6-ECAA-42CE-B5C1-F3A58485F049}" type="presParOf" srcId="{DF2D743F-99E1-4628-8B58-B582C1B75BAE}" destId="{36B2E15A-B718-48C4-BEAC-C7CC450AA658}" srcOrd="1" destOrd="0" presId="urn:microsoft.com/office/officeart/2005/8/layout/orgChart1"/>
    <dgm:cxn modelId="{76874DA2-EF2E-4890-96EF-492E9D4A0066}" type="presParOf" srcId="{3B6AF291-312A-4963-9CB9-11EF352FE160}" destId="{68F23D68-CF0E-4505-8B4F-C8363E0B4D6B}" srcOrd="1" destOrd="0" presId="urn:microsoft.com/office/officeart/2005/8/layout/orgChart1"/>
    <dgm:cxn modelId="{555F4896-1A3A-441F-A0E9-AD11D959B6C2}" type="presParOf" srcId="{3B6AF291-312A-4963-9CB9-11EF352FE160}" destId="{77FA1493-41D7-4216-BC23-5CE2BBDE5613}" srcOrd="2" destOrd="0" presId="urn:microsoft.com/office/officeart/2005/8/layout/orgChart1"/>
    <dgm:cxn modelId="{2086783F-5AA2-474F-AC1B-50903F7CCBEA}" type="presParOf" srcId="{6105D3F8-22F5-466D-8F8C-6FAB98FC315B}" destId="{7E512843-39CD-45DE-BFE4-4508DCDC19E7}" srcOrd="2" destOrd="0" presId="urn:microsoft.com/office/officeart/2005/8/layout/orgChart1"/>
    <dgm:cxn modelId="{6BC39B70-DBD2-4FB1-ADA3-913FB08DC021}" type="presParOf" srcId="{6105D3F8-22F5-466D-8F8C-6FAB98FC315B}" destId="{A75FD4DF-2AF9-4B1C-8E45-A0BB8CF167DB}" srcOrd="3" destOrd="0" presId="urn:microsoft.com/office/officeart/2005/8/layout/orgChart1"/>
    <dgm:cxn modelId="{348D9C8B-0831-4324-9172-5951FFBD28A1}" type="presParOf" srcId="{A75FD4DF-2AF9-4B1C-8E45-A0BB8CF167DB}" destId="{2598EA7F-2482-4BF9-B45D-0562F7A37EF9}" srcOrd="0" destOrd="0" presId="urn:microsoft.com/office/officeart/2005/8/layout/orgChart1"/>
    <dgm:cxn modelId="{8DF741FC-19D3-4A7E-9401-581842FC3E8B}" type="presParOf" srcId="{2598EA7F-2482-4BF9-B45D-0562F7A37EF9}" destId="{4A331D8C-F4C1-442F-A63B-CC6FD8267325}" srcOrd="0" destOrd="0" presId="urn:microsoft.com/office/officeart/2005/8/layout/orgChart1"/>
    <dgm:cxn modelId="{B03216E2-3228-47A0-85E5-C83AE3066238}" type="presParOf" srcId="{2598EA7F-2482-4BF9-B45D-0562F7A37EF9}" destId="{685A4E86-3C4B-4247-8E7E-A54D4914EE62}" srcOrd="1" destOrd="0" presId="urn:microsoft.com/office/officeart/2005/8/layout/orgChart1"/>
    <dgm:cxn modelId="{CCD39613-D61D-4442-98E2-F108BC7636E4}" type="presParOf" srcId="{A75FD4DF-2AF9-4B1C-8E45-A0BB8CF167DB}" destId="{AD10EA5D-5C76-4D5C-B9AC-E797BE7B5FD0}" srcOrd="1" destOrd="0" presId="urn:microsoft.com/office/officeart/2005/8/layout/orgChart1"/>
    <dgm:cxn modelId="{6178A69F-D151-4EBF-8486-0F0ADEDDB9F6}" type="presParOf" srcId="{A75FD4DF-2AF9-4B1C-8E45-A0BB8CF167DB}" destId="{EBC16CDF-D9D1-4047-9670-A57232F91C61}" srcOrd="2" destOrd="0" presId="urn:microsoft.com/office/officeart/2005/8/layout/orgChart1"/>
    <dgm:cxn modelId="{2787D179-967C-4EC9-B28C-FB82DC9F492B}" type="presParOf" srcId="{6105D3F8-22F5-466D-8F8C-6FAB98FC315B}" destId="{C77610F9-527B-4841-A099-338BAAFCECBD}" srcOrd="4" destOrd="0" presId="urn:microsoft.com/office/officeart/2005/8/layout/orgChart1"/>
    <dgm:cxn modelId="{12B13028-A2B0-4376-985A-AF8723BD1110}" type="presParOf" srcId="{6105D3F8-22F5-466D-8F8C-6FAB98FC315B}" destId="{9D1A1DD7-1332-42D9-8CA9-181CE608FE09}" srcOrd="5" destOrd="0" presId="urn:microsoft.com/office/officeart/2005/8/layout/orgChart1"/>
    <dgm:cxn modelId="{472C0D38-1914-4CBF-9B6D-C0C2E4BE6394}" type="presParOf" srcId="{9D1A1DD7-1332-42D9-8CA9-181CE608FE09}" destId="{FE16B1B7-5739-4F74-ABA4-5E0B130062E8}" srcOrd="0" destOrd="0" presId="urn:microsoft.com/office/officeart/2005/8/layout/orgChart1"/>
    <dgm:cxn modelId="{48317672-9317-4900-AA67-C1DCD26D2D80}" type="presParOf" srcId="{FE16B1B7-5739-4F74-ABA4-5E0B130062E8}" destId="{484EDDB6-3A30-44E8-8FCB-37EBD6371A2D}" srcOrd="0" destOrd="0" presId="urn:microsoft.com/office/officeart/2005/8/layout/orgChart1"/>
    <dgm:cxn modelId="{E3A2569B-233D-4789-9ED1-01B126AF06AE}" type="presParOf" srcId="{FE16B1B7-5739-4F74-ABA4-5E0B130062E8}" destId="{1320979A-1516-4851-97FD-DE690BEF923B}" srcOrd="1" destOrd="0" presId="urn:microsoft.com/office/officeart/2005/8/layout/orgChart1"/>
    <dgm:cxn modelId="{201A8B26-E02A-4AF2-82C9-7A6F20094A40}" type="presParOf" srcId="{9D1A1DD7-1332-42D9-8CA9-181CE608FE09}" destId="{7B36B02F-B790-43BE-A380-A04EE1E62A1A}" srcOrd="1" destOrd="0" presId="urn:microsoft.com/office/officeart/2005/8/layout/orgChart1"/>
    <dgm:cxn modelId="{B20AF398-A910-4D68-BC8D-78D13A25D1EC}" type="presParOf" srcId="{9D1A1DD7-1332-42D9-8CA9-181CE608FE09}" destId="{8C389751-916F-415B-951E-6C9E26D5EBCD}" srcOrd="2" destOrd="0" presId="urn:microsoft.com/office/officeart/2005/8/layout/orgChart1"/>
    <dgm:cxn modelId="{961914CE-600C-4F7D-A464-6CB3C95E503C}" type="presParOf" srcId="{6105D3F8-22F5-466D-8F8C-6FAB98FC315B}" destId="{92BA9A63-EB39-4375-8187-9C5A8830E108}" srcOrd="6" destOrd="0" presId="urn:microsoft.com/office/officeart/2005/8/layout/orgChart1"/>
    <dgm:cxn modelId="{B21DE328-4BD4-434E-83DC-251A35445D51}" type="presParOf" srcId="{6105D3F8-22F5-466D-8F8C-6FAB98FC315B}" destId="{43D5EFF9-2658-46E3-B140-2196E2C04BCD}" srcOrd="7" destOrd="0" presId="urn:microsoft.com/office/officeart/2005/8/layout/orgChart1"/>
    <dgm:cxn modelId="{7F58985E-BD6C-41C2-8555-FBC1B17C6DC7}" type="presParOf" srcId="{43D5EFF9-2658-46E3-B140-2196E2C04BCD}" destId="{9E5C8DD9-B289-4D62-B8B8-2A8EE542DD48}" srcOrd="0" destOrd="0" presId="urn:microsoft.com/office/officeart/2005/8/layout/orgChart1"/>
    <dgm:cxn modelId="{148BAAE8-7DE8-4E87-88C4-99C4ED54FFFC}" type="presParOf" srcId="{9E5C8DD9-B289-4D62-B8B8-2A8EE542DD48}" destId="{D3B779DA-CF32-4CAB-8E32-4BEBA0BC90D4}" srcOrd="0" destOrd="0" presId="urn:microsoft.com/office/officeart/2005/8/layout/orgChart1"/>
    <dgm:cxn modelId="{F758AF9B-7B1C-4544-9B42-785F3C80CC53}" type="presParOf" srcId="{9E5C8DD9-B289-4D62-B8B8-2A8EE542DD48}" destId="{DC6739C6-3045-4C41-AC68-30696E70539C}" srcOrd="1" destOrd="0" presId="urn:microsoft.com/office/officeart/2005/8/layout/orgChart1"/>
    <dgm:cxn modelId="{A74789A1-0F3D-4D32-A202-2175E50B4D09}" type="presParOf" srcId="{43D5EFF9-2658-46E3-B140-2196E2C04BCD}" destId="{3E7DA0A6-2BCB-4C0D-B487-B4E0266A983E}" srcOrd="1" destOrd="0" presId="urn:microsoft.com/office/officeart/2005/8/layout/orgChart1"/>
    <dgm:cxn modelId="{DB0FFBB0-0BFA-45FA-B9E7-7F1A148516D0}" type="presParOf" srcId="{43D5EFF9-2658-46E3-B140-2196E2C04BCD}" destId="{6565D9CA-6E17-4D45-9B0B-7A28231410DC}" srcOrd="2" destOrd="0" presId="urn:microsoft.com/office/officeart/2005/8/layout/orgChart1"/>
    <dgm:cxn modelId="{8943B1E0-84C5-4ACB-86EA-FD07342B6594}" type="presParOf" srcId="{6105D3F8-22F5-466D-8F8C-6FAB98FC315B}" destId="{9EE67261-0EAA-4B67-B738-2C9ABD52FE21}" srcOrd="8" destOrd="0" presId="urn:microsoft.com/office/officeart/2005/8/layout/orgChart1"/>
    <dgm:cxn modelId="{E917B240-380B-4EED-B67D-24B3EDA2E503}" type="presParOf" srcId="{6105D3F8-22F5-466D-8F8C-6FAB98FC315B}" destId="{F2472A84-E002-4F76-8BC6-60FB8C49D32B}" srcOrd="9" destOrd="0" presId="urn:microsoft.com/office/officeart/2005/8/layout/orgChart1"/>
    <dgm:cxn modelId="{50D8EA52-DE2E-49DA-B212-C2FA0A7B6C5A}" type="presParOf" srcId="{F2472A84-E002-4F76-8BC6-60FB8C49D32B}" destId="{3E8024D3-BD28-4CCD-918B-D7D13E10D61F}" srcOrd="0" destOrd="0" presId="urn:microsoft.com/office/officeart/2005/8/layout/orgChart1"/>
    <dgm:cxn modelId="{D4A80C24-8E4F-476D-928A-B2CB324EC58B}" type="presParOf" srcId="{3E8024D3-BD28-4CCD-918B-D7D13E10D61F}" destId="{E2C9B521-BFAC-4670-A24E-72EE96D9D57D}" srcOrd="0" destOrd="0" presId="urn:microsoft.com/office/officeart/2005/8/layout/orgChart1"/>
    <dgm:cxn modelId="{BA88033D-BFF6-4BB3-B0D1-E451065F6026}" type="presParOf" srcId="{3E8024D3-BD28-4CCD-918B-D7D13E10D61F}" destId="{EE94232A-6C2D-42CF-85BD-ABB943E5E65C}" srcOrd="1" destOrd="0" presId="urn:microsoft.com/office/officeart/2005/8/layout/orgChart1"/>
    <dgm:cxn modelId="{47B1A209-6E22-45D0-986F-F18A1CAB1484}" type="presParOf" srcId="{F2472A84-E002-4F76-8BC6-60FB8C49D32B}" destId="{484DA474-92C8-4415-A110-5CAE170B82FC}" srcOrd="1" destOrd="0" presId="urn:microsoft.com/office/officeart/2005/8/layout/orgChart1"/>
    <dgm:cxn modelId="{4E13C824-5C3D-48D9-AAE5-D6E28FA7E180}" type="presParOf" srcId="{F2472A84-E002-4F76-8BC6-60FB8C49D32B}" destId="{E1B37E15-0F1B-4A71-8A6A-364FD5931522}" srcOrd="2" destOrd="0" presId="urn:microsoft.com/office/officeart/2005/8/layout/orgChart1"/>
    <dgm:cxn modelId="{8C5FBFE5-9690-46B3-B144-77EB221EE467}" type="presParOf" srcId="{6105D3F8-22F5-466D-8F8C-6FAB98FC315B}" destId="{8EDBE46E-D701-4019-95C9-A0F61C260103}" srcOrd="10" destOrd="0" presId="urn:microsoft.com/office/officeart/2005/8/layout/orgChart1"/>
    <dgm:cxn modelId="{9115FE58-111B-4B8E-ACBB-BD94DF2BA3CB}" type="presParOf" srcId="{6105D3F8-22F5-466D-8F8C-6FAB98FC315B}" destId="{D53FF6E1-3F9F-44DB-A609-5B9531B38B0A}" srcOrd="11" destOrd="0" presId="urn:microsoft.com/office/officeart/2005/8/layout/orgChart1"/>
    <dgm:cxn modelId="{62EF502C-3CF8-41C1-BFAD-4D0891D68FCE}" type="presParOf" srcId="{D53FF6E1-3F9F-44DB-A609-5B9531B38B0A}" destId="{A498E5B2-F259-4252-9AFB-642E996B2F79}" srcOrd="0" destOrd="0" presId="urn:microsoft.com/office/officeart/2005/8/layout/orgChart1"/>
    <dgm:cxn modelId="{4E18A106-6261-41A5-9A32-4C15BCE2A5BC}" type="presParOf" srcId="{A498E5B2-F259-4252-9AFB-642E996B2F79}" destId="{6A5E0478-E0E4-4FB3-B1B6-58C1097BC0AA}" srcOrd="0" destOrd="0" presId="urn:microsoft.com/office/officeart/2005/8/layout/orgChart1"/>
    <dgm:cxn modelId="{EE12BDBC-05C3-4040-A91D-BA9B60F3FA10}" type="presParOf" srcId="{A498E5B2-F259-4252-9AFB-642E996B2F79}" destId="{016D0D59-8BF0-4BDA-98B9-D83BEB5447B7}" srcOrd="1" destOrd="0" presId="urn:microsoft.com/office/officeart/2005/8/layout/orgChart1"/>
    <dgm:cxn modelId="{9F443928-FE7B-461A-A416-4819D20CC973}" type="presParOf" srcId="{D53FF6E1-3F9F-44DB-A609-5B9531B38B0A}" destId="{E0473D41-B4CC-452C-AE90-C3D9FF5F88E4}" srcOrd="1" destOrd="0" presId="urn:microsoft.com/office/officeart/2005/8/layout/orgChart1"/>
    <dgm:cxn modelId="{366D6A32-23F4-4B90-9114-A2F74970E182}" type="presParOf" srcId="{D53FF6E1-3F9F-44DB-A609-5B9531B38B0A}" destId="{A52B386A-A852-492A-B736-2986E18244AA}" srcOrd="2" destOrd="0" presId="urn:microsoft.com/office/officeart/2005/8/layout/orgChart1"/>
    <dgm:cxn modelId="{A8DB7679-6A31-4D3F-9363-74A5D2045123}" type="presParOf" srcId="{3A8A9F52-6C6C-4E46-8992-2FEE848E4AB4}" destId="{6476A3B8-4645-499C-90F9-E5740C6A5201}" srcOrd="2" destOrd="0" presId="urn:microsoft.com/office/officeart/2005/8/layout/orgChart1"/>
    <dgm:cxn modelId="{809C8252-6761-42EF-A478-D3A848D4CF20}" type="presParOf" srcId="{6476A3B8-4645-499C-90F9-E5740C6A5201}" destId="{10B3181E-2643-457D-9963-267BA83063DD}" srcOrd="0" destOrd="0" presId="urn:microsoft.com/office/officeart/2005/8/layout/orgChart1"/>
    <dgm:cxn modelId="{F67485FA-3CA0-47E0-90BB-158F9321FBAB}" type="presParOf" srcId="{6476A3B8-4645-499C-90F9-E5740C6A5201}" destId="{1DA2A3A1-BD3D-4151-A9B8-893A7B102B4C}" srcOrd="1" destOrd="0" presId="urn:microsoft.com/office/officeart/2005/8/layout/orgChart1"/>
    <dgm:cxn modelId="{76B1E67C-68A9-4AB9-8FE1-25100F40E391}" type="presParOf" srcId="{1DA2A3A1-BD3D-4151-A9B8-893A7B102B4C}" destId="{4A060424-9176-4C1C-B9DB-F72FC3244A88}" srcOrd="0" destOrd="0" presId="urn:microsoft.com/office/officeart/2005/8/layout/orgChart1"/>
    <dgm:cxn modelId="{592765E5-A0B2-4C1C-9DEB-108A3C7C0ECD}" type="presParOf" srcId="{4A060424-9176-4C1C-B9DB-F72FC3244A88}" destId="{9701FE1A-4176-4CA4-86A9-DF8A0A24B496}" srcOrd="0" destOrd="0" presId="urn:microsoft.com/office/officeart/2005/8/layout/orgChart1"/>
    <dgm:cxn modelId="{03E431AD-9FE0-4941-9010-52E2072D9502}" type="presParOf" srcId="{4A060424-9176-4C1C-B9DB-F72FC3244A88}" destId="{D1D6F3CB-7D90-4C70-BC11-E946AF34EC8C}" srcOrd="1" destOrd="0" presId="urn:microsoft.com/office/officeart/2005/8/layout/orgChart1"/>
    <dgm:cxn modelId="{25DF1FCD-2EAB-4642-BC21-F332F669D32A}" type="presParOf" srcId="{1DA2A3A1-BD3D-4151-A9B8-893A7B102B4C}" destId="{2D22CF89-FEBC-4627-8D77-547FFEF24AB4}" srcOrd="1" destOrd="0" presId="urn:microsoft.com/office/officeart/2005/8/layout/orgChart1"/>
    <dgm:cxn modelId="{49C17399-4A3B-4D83-A5A0-B6EED7128364}" type="presParOf" srcId="{1DA2A3A1-BD3D-4151-A9B8-893A7B102B4C}" destId="{EDDD358A-198E-4AC7-B8C2-11E9F3FC6DF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B3181E-2643-457D-9963-267BA83063DD}">
      <dsp:nvSpPr>
        <dsp:cNvPr id="0" name=""/>
        <dsp:cNvSpPr/>
      </dsp:nvSpPr>
      <dsp:spPr>
        <a:xfrm>
          <a:off x="7599136" y="3517554"/>
          <a:ext cx="233154" cy="1166572"/>
        </a:xfrm>
        <a:custGeom>
          <a:avLst/>
          <a:gdLst/>
          <a:ahLst/>
          <a:cxnLst/>
          <a:rect l="0" t="0" r="0" b="0"/>
          <a:pathLst>
            <a:path>
              <a:moveTo>
                <a:pt x="233154" y="0"/>
              </a:moveTo>
              <a:lnTo>
                <a:pt x="233154" y="1166572"/>
              </a:lnTo>
              <a:lnTo>
                <a:pt x="0" y="1166572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DBE46E-D701-4019-95C9-A0F61C260103}">
      <dsp:nvSpPr>
        <dsp:cNvPr id="0" name=""/>
        <dsp:cNvSpPr/>
      </dsp:nvSpPr>
      <dsp:spPr>
        <a:xfrm>
          <a:off x="7832291" y="3517554"/>
          <a:ext cx="6717071" cy="25362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03122"/>
              </a:lnTo>
              <a:lnTo>
                <a:pt x="6717071" y="2303122"/>
              </a:lnTo>
              <a:lnTo>
                <a:pt x="6717071" y="2536277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E67261-0EAA-4B67-B738-2C9ABD52FE21}">
      <dsp:nvSpPr>
        <dsp:cNvPr id="0" name=""/>
        <dsp:cNvSpPr/>
      </dsp:nvSpPr>
      <dsp:spPr>
        <a:xfrm>
          <a:off x="7832291" y="3517554"/>
          <a:ext cx="4030243" cy="25362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03122"/>
              </a:lnTo>
              <a:lnTo>
                <a:pt x="4030243" y="2303122"/>
              </a:lnTo>
              <a:lnTo>
                <a:pt x="4030243" y="2536277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BA9A63-EB39-4375-8187-9C5A8830E108}">
      <dsp:nvSpPr>
        <dsp:cNvPr id="0" name=""/>
        <dsp:cNvSpPr/>
      </dsp:nvSpPr>
      <dsp:spPr>
        <a:xfrm>
          <a:off x="7832291" y="3517554"/>
          <a:ext cx="1343414" cy="25362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03122"/>
              </a:lnTo>
              <a:lnTo>
                <a:pt x="1343414" y="2303122"/>
              </a:lnTo>
              <a:lnTo>
                <a:pt x="1343414" y="2536277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7610F9-527B-4841-A099-338BAAFCECBD}">
      <dsp:nvSpPr>
        <dsp:cNvPr id="0" name=""/>
        <dsp:cNvSpPr/>
      </dsp:nvSpPr>
      <dsp:spPr>
        <a:xfrm>
          <a:off x="6488877" y="3517554"/>
          <a:ext cx="1343414" cy="2536277"/>
        </a:xfrm>
        <a:custGeom>
          <a:avLst/>
          <a:gdLst/>
          <a:ahLst/>
          <a:cxnLst/>
          <a:rect l="0" t="0" r="0" b="0"/>
          <a:pathLst>
            <a:path>
              <a:moveTo>
                <a:pt x="1343414" y="0"/>
              </a:moveTo>
              <a:lnTo>
                <a:pt x="1343414" y="2303122"/>
              </a:lnTo>
              <a:lnTo>
                <a:pt x="0" y="2303122"/>
              </a:lnTo>
              <a:lnTo>
                <a:pt x="0" y="2536277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12843-39CD-45DE-BFE4-4508DCDC19E7}">
      <dsp:nvSpPr>
        <dsp:cNvPr id="0" name=""/>
        <dsp:cNvSpPr/>
      </dsp:nvSpPr>
      <dsp:spPr>
        <a:xfrm>
          <a:off x="3802048" y="3517554"/>
          <a:ext cx="4030243" cy="2536277"/>
        </a:xfrm>
        <a:custGeom>
          <a:avLst/>
          <a:gdLst/>
          <a:ahLst/>
          <a:cxnLst/>
          <a:rect l="0" t="0" r="0" b="0"/>
          <a:pathLst>
            <a:path>
              <a:moveTo>
                <a:pt x="4030243" y="0"/>
              </a:moveTo>
              <a:lnTo>
                <a:pt x="4030243" y="2303122"/>
              </a:lnTo>
              <a:lnTo>
                <a:pt x="0" y="2303122"/>
              </a:lnTo>
              <a:lnTo>
                <a:pt x="0" y="2536277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22376-9C11-476A-8551-8AF9AA3DA153}">
      <dsp:nvSpPr>
        <dsp:cNvPr id="0" name=""/>
        <dsp:cNvSpPr/>
      </dsp:nvSpPr>
      <dsp:spPr>
        <a:xfrm>
          <a:off x="1115219" y="3517554"/>
          <a:ext cx="6717071" cy="2536277"/>
        </a:xfrm>
        <a:custGeom>
          <a:avLst/>
          <a:gdLst/>
          <a:ahLst/>
          <a:cxnLst/>
          <a:rect l="0" t="0" r="0" b="0"/>
          <a:pathLst>
            <a:path>
              <a:moveTo>
                <a:pt x="6717071" y="0"/>
              </a:moveTo>
              <a:lnTo>
                <a:pt x="6717071" y="2303122"/>
              </a:lnTo>
              <a:lnTo>
                <a:pt x="0" y="2303122"/>
              </a:lnTo>
              <a:lnTo>
                <a:pt x="0" y="2536277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98128F-DF3F-4A6E-B771-1635F7F1C4D8}">
      <dsp:nvSpPr>
        <dsp:cNvPr id="0" name=""/>
        <dsp:cNvSpPr/>
      </dsp:nvSpPr>
      <dsp:spPr>
        <a:xfrm>
          <a:off x="6722031" y="2407294"/>
          <a:ext cx="2220519" cy="1110259"/>
        </a:xfrm>
        <a:prstGeom prst="rect">
          <a:avLst/>
        </a:prstGeom>
        <a:solidFill>
          <a:schemeClr val="accent1">
            <a:shade val="6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300" kern="1200" dirty="0">
              <a:latin typeface="AppleSDGothicNeoEB00" panose="02000503000000000000" pitchFamily="2" charset="-127"/>
              <a:ea typeface="AppleSDGothicNeoEB00" panose="02000503000000000000" pitchFamily="2" charset="-127"/>
              <a:cs typeface="ADLaM Display" panose="020F0502020204030204" pitchFamily="2" charset="0"/>
            </a:rPr>
            <a:t>대표이사</a:t>
          </a:r>
        </a:p>
      </dsp:txBody>
      <dsp:txXfrm>
        <a:off x="6722031" y="2407294"/>
        <a:ext cx="2220519" cy="1110259"/>
      </dsp:txXfrm>
    </dsp:sp>
    <dsp:sp modelId="{CB874C66-873F-47D5-916D-A32A55C26B5B}">
      <dsp:nvSpPr>
        <dsp:cNvPr id="0" name=""/>
        <dsp:cNvSpPr/>
      </dsp:nvSpPr>
      <dsp:spPr>
        <a:xfrm>
          <a:off x="4959" y="6053832"/>
          <a:ext cx="2220519" cy="111025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300" kern="1200" dirty="0">
              <a:latin typeface="AppleSDGothicNeoEB00" panose="02000503000000000000" pitchFamily="2" charset="-127"/>
              <a:ea typeface="AppleSDGothicNeoEB00" panose="02000503000000000000" pitchFamily="2" charset="-127"/>
              <a:cs typeface="ADLaM Display" panose="020F0502020204030204" pitchFamily="2" charset="0"/>
            </a:rPr>
            <a:t>기술연구소</a:t>
          </a:r>
        </a:p>
      </dsp:txBody>
      <dsp:txXfrm>
        <a:off x="4959" y="6053832"/>
        <a:ext cx="2220519" cy="1110259"/>
      </dsp:txXfrm>
    </dsp:sp>
    <dsp:sp modelId="{4A331D8C-F4C1-442F-A63B-CC6FD8267325}">
      <dsp:nvSpPr>
        <dsp:cNvPr id="0" name=""/>
        <dsp:cNvSpPr/>
      </dsp:nvSpPr>
      <dsp:spPr>
        <a:xfrm>
          <a:off x="2691788" y="6053832"/>
          <a:ext cx="2220519" cy="111025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300" kern="1200" dirty="0">
              <a:latin typeface="AppleSDGothicNeoEB00" panose="02000503000000000000" pitchFamily="2" charset="-127"/>
              <a:ea typeface="AppleSDGothicNeoEB00" panose="02000503000000000000" pitchFamily="2" charset="-127"/>
              <a:cs typeface="ADLaM Display" panose="020F0502020204030204" pitchFamily="2" charset="0"/>
            </a:rPr>
            <a:t>경영지원팀</a:t>
          </a:r>
        </a:p>
      </dsp:txBody>
      <dsp:txXfrm>
        <a:off x="2691788" y="6053832"/>
        <a:ext cx="2220519" cy="1110259"/>
      </dsp:txXfrm>
    </dsp:sp>
    <dsp:sp modelId="{484EDDB6-3A30-44E8-8FCB-37EBD6371A2D}">
      <dsp:nvSpPr>
        <dsp:cNvPr id="0" name=""/>
        <dsp:cNvSpPr/>
      </dsp:nvSpPr>
      <dsp:spPr>
        <a:xfrm>
          <a:off x="5378617" y="6053832"/>
          <a:ext cx="2220519" cy="111025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300" kern="1200" dirty="0">
              <a:latin typeface="AppleSDGothicNeoEB00" panose="02000503000000000000" pitchFamily="2" charset="-127"/>
              <a:ea typeface="AppleSDGothicNeoEB00" panose="02000503000000000000" pitchFamily="2" charset="-127"/>
              <a:cs typeface="ADLaM Display" panose="020F0502020204030204" pitchFamily="2" charset="0"/>
            </a:rPr>
            <a:t>영업팀</a:t>
          </a:r>
        </a:p>
      </dsp:txBody>
      <dsp:txXfrm>
        <a:off x="5378617" y="6053832"/>
        <a:ext cx="2220519" cy="1110259"/>
      </dsp:txXfrm>
    </dsp:sp>
    <dsp:sp modelId="{D3B779DA-CF32-4CAB-8E32-4BEBA0BC90D4}">
      <dsp:nvSpPr>
        <dsp:cNvPr id="0" name=""/>
        <dsp:cNvSpPr/>
      </dsp:nvSpPr>
      <dsp:spPr>
        <a:xfrm>
          <a:off x="8065446" y="6053832"/>
          <a:ext cx="2220519" cy="111025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300" kern="1200" dirty="0">
              <a:latin typeface="AppleSDGothicNeoEB00" panose="02000503000000000000" pitchFamily="2" charset="-127"/>
              <a:ea typeface="AppleSDGothicNeoEB00" panose="02000503000000000000" pitchFamily="2" charset="-127"/>
              <a:cs typeface="ADLaM Display" panose="020F0502020204030204" pitchFamily="2" charset="0"/>
            </a:rPr>
            <a:t>인프라관리팀</a:t>
          </a:r>
        </a:p>
      </dsp:txBody>
      <dsp:txXfrm>
        <a:off x="8065446" y="6053832"/>
        <a:ext cx="2220519" cy="1110259"/>
      </dsp:txXfrm>
    </dsp:sp>
    <dsp:sp modelId="{E2C9B521-BFAC-4670-A24E-72EE96D9D57D}">
      <dsp:nvSpPr>
        <dsp:cNvPr id="0" name=""/>
        <dsp:cNvSpPr/>
      </dsp:nvSpPr>
      <dsp:spPr>
        <a:xfrm>
          <a:off x="10752274" y="6053832"/>
          <a:ext cx="2220519" cy="111025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300" kern="1200" dirty="0">
              <a:latin typeface="AppleSDGothicNeoEB00" panose="02000503000000000000" pitchFamily="2" charset="-127"/>
              <a:ea typeface="AppleSDGothicNeoEB00" panose="02000503000000000000" pitchFamily="2" charset="-127"/>
              <a:cs typeface="ADLaM Display" panose="020F0502020204030204" pitchFamily="2" charset="0"/>
            </a:rPr>
            <a:t>기술지원</a:t>
          </a:r>
          <a:r>
            <a:rPr lang="en-US" altLang="ko-KR" sz="3300" kern="1200" dirty="0">
              <a:latin typeface="AppleSDGothicNeoEB00" panose="02000503000000000000" pitchFamily="2" charset="-127"/>
              <a:ea typeface="AppleSDGothicNeoEB00" panose="02000503000000000000" pitchFamily="2" charset="-127"/>
              <a:cs typeface="ADLaM Display" panose="020F0502020204030204" pitchFamily="2" charset="0"/>
            </a:rPr>
            <a:t>1</a:t>
          </a:r>
          <a:r>
            <a:rPr lang="ko-KR" altLang="en-US" sz="3300" kern="1200" dirty="0">
              <a:latin typeface="AppleSDGothicNeoEB00" panose="02000503000000000000" pitchFamily="2" charset="-127"/>
              <a:ea typeface="AppleSDGothicNeoEB00" panose="02000503000000000000" pitchFamily="2" charset="-127"/>
              <a:cs typeface="ADLaM Display" panose="020F0502020204030204" pitchFamily="2" charset="0"/>
            </a:rPr>
            <a:t>팀</a:t>
          </a:r>
        </a:p>
      </dsp:txBody>
      <dsp:txXfrm>
        <a:off x="10752274" y="6053832"/>
        <a:ext cx="2220519" cy="1110259"/>
      </dsp:txXfrm>
    </dsp:sp>
    <dsp:sp modelId="{6A5E0478-E0E4-4FB3-B1B6-58C1097BC0AA}">
      <dsp:nvSpPr>
        <dsp:cNvPr id="0" name=""/>
        <dsp:cNvSpPr/>
      </dsp:nvSpPr>
      <dsp:spPr>
        <a:xfrm>
          <a:off x="13439103" y="6053832"/>
          <a:ext cx="2220519" cy="111025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300" kern="1200" dirty="0">
              <a:latin typeface="AppleSDGothicNeoEB00" panose="02000503000000000000" pitchFamily="2" charset="-127"/>
              <a:ea typeface="AppleSDGothicNeoEB00" panose="02000503000000000000" pitchFamily="2" charset="-127"/>
              <a:cs typeface="ADLaM Display" panose="020F0502020204030204" pitchFamily="2" charset="0"/>
            </a:rPr>
            <a:t>기술지원</a:t>
          </a:r>
          <a:r>
            <a:rPr lang="en-US" altLang="ko-KR" sz="3300" kern="1200" dirty="0">
              <a:latin typeface="AppleSDGothicNeoEB00" panose="02000503000000000000" pitchFamily="2" charset="-127"/>
              <a:ea typeface="AppleSDGothicNeoEB00" panose="02000503000000000000" pitchFamily="2" charset="-127"/>
              <a:cs typeface="ADLaM Display" panose="020F0502020204030204" pitchFamily="2" charset="0"/>
            </a:rPr>
            <a:t>2</a:t>
          </a:r>
          <a:r>
            <a:rPr lang="ko-KR" altLang="en-US" sz="3300" kern="1200" dirty="0">
              <a:latin typeface="AppleSDGothicNeoEB00" panose="02000503000000000000" pitchFamily="2" charset="-127"/>
              <a:ea typeface="AppleSDGothicNeoEB00" panose="02000503000000000000" pitchFamily="2" charset="-127"/>
              <a:cs typeface="ADLaM Display" panose="020F0502020204030204" pitchFamily="2" charset="0"/>
            </a:rPr>
            <a:t>팀</a:t>
          </a:r>
        </a:p>
      </dsp:txBody>
      <dsp:txXfrm>
        <a:off x="13439103" y="6053832"/>
        <a:ext cx="2220519" cy="1110259"/>
      </dsp:txXfrm>
    </dsp:sp>
    <dsp:sp modelId="{9701FE1A-4176-4CA4-86A9-DF8A0A24B496}">
      <dsp:nvSpPr>
        <dsp:cNvPr id="0" name=""/>
        <dsp:cNvSpPr/>
      </dsp:nvSpPr>
      <dsp:spPr>
        <a:xfrm>
          <a:off x="5378617" y="4128996"/>
          <a:ext cx="2220519" cy="111025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3300" kern="1200" dirty="0">
              <a:latin typeface="AppleSDGothicNeoEB00" panose="02000503000000000000" pitchFamily="2" charset="-127"/>
              <a:ea typeface="AppleSDGothicNeoEB00" panose="02000503000000000000" pitchFamily="2" charset="-127"/>
              <a:cs typeface="ADLaM Display" panose="020F0502020204030204" pitchFamily="2" charset="0"/>
            </a:rPr>
            <a:t>COO</a:t>
          </a:r>
          <a:endParaRPr lang="ko-KR" altLang="en-US" sz="3300" kern="1200" dirty="0">
            <a:latin typeface="AppleSDGothicNeoEB00" panose="02000503000000000000" pitchFamily="2" charset="-127"/>
            <a:ea typeface="AppleSDGothicNeoEB00" panose="02000503000000000000" pitchFamily="2" charset="-127"/>
            <a:cs typeface="ADLaM Display" panose="020F0502020204030204" pitchFamily="2" charset="0"/>
          </a:endParaRPr>
        </a:p>
      </dsp:txBody>
      <dsp:txXfrm>
        <a:off x="5378617" y="4128996"/>
        <a:ext cx="2220519" cy="11102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832193" latinLnBrk="0">
      <a:defRPr sz="2400">
        <a:latin typeface="+mn-lt"/>
        <a:ea typeface="+mn-ea"/>
        <a:cs typeface="+mn-cs"/>
        <a:sym typeface="Pretendard Regular"/>
      </a:defRPr>
    </a:lvl1pPr>
    <a:lvl2pPr indent="228600" defTabSz="1832193" latinLnBrk="0">
      <a:defRPr sz="2400">
        <a:latin typeface="+mn-lt"/>
        <a:ea typeface="+mn-ea"/>
        <a:cs typeface="+mn-cs"/>
        <a:sym typeface="Pretendard Regular"/>
      </a:defRPr>
    </a:lvl2pPr>
    <a:lvl3pPr indent="457200" defTabSz="1832193" latinLnBrk="0">
      <a:defRPr sz="2400">
        <a:latin typeface="+mn-lt"/>
        <a:ea typeface="+mn-ea"/>
        <a:cs typeface="+mn-cs"/>
        <a:sym typeface="Pretendard Regular"/>
      </a:defRPr>
    </a:lvl3pPr>
    <a:lvl4pPr indent="685800" defTabSz="1832193" latinLnBrk="0">
      <a:defRPr sz="2400">
        <a:latin typeface="+mn-lt"/>
        <a:ea typeface="+mn-ea"/>
        <a:cs typeface="+mn-cs"/>
        <a:sym typeface="Pretendard Regular"/>
      </a:defRPr>
    </a:lvl4pPr>
    <a:lvl5pPr indent="914400" defTabSz="1832193" latinLnBrk="0">
      <a:defRPr sz="2400">
        <a:latin typeface="+mn-lt"/>
        <a:ea typeface="+mn-ea"/>
        <a:cs typeface="+mn-cs"/>
        <a:sym typeface="Pretendard Regular"/>
      </a:defRPr>
    </a:lvl5pPr>
    <a:lvl6pPr indent="1143000" defTabSz="1832193" latinLnBrk="0">
      <a:defRPr sz="2400">
        <a:latin typeface="+mn-lt"/>
        <a:ea typeface="+mn-ea"/>
        <a:cs typeface="+mn-cs"/>
        <a:sym typeface="Pretendard Regular"/>
      </a:defRPr>
    </a:lvl6pPr>
    <a:lvl7pPr indent="1371600" defTabSz="1832193" latinLnBrk="0">
      <a:defRPr sz="2400">
        <a:latin typeface="+mn-lt"/>
        <a:ea typeface="+mn-ea"/>
        <a:cs typeface="+mn-cs"/>
        <a:sym typeface="Pretendard Regular"/>
      </a:defRPr>
    </a:lvl7pPr>
    <a:lvl8pPr indent="1600200" defTabSz="1832193" latinLnBrk="0">
      <a:defRPr sz="2400">
        <a:latin typeface="+mn-lt"/>
        <a:ea typeface="+mn-ea"/>
        <a:cs typeface="+mn-cs"/>
        <a:sym typeface="Pretendard Regular"/>
      </a:defRPr>
    </a:lvl8pPr>
    <a:lvl9pPr indent="1828800" defTabSz="1832193" latinLnBrk="0">
      <a:defRPr sz="2400">
        <a:latin typeface="+mn-lt"/>
        <a:ea typeface="+mn-ea"/>
        <a:cs typeface="+mn-cs"/>
        <a:sym typeface="Pretendard Regular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00837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g object 16"/>
          <p:cNvSpPr/>
          <p:nvPr/>
        </p:nvSpPr>
        <p:spPr>
          <a:xfrm>
            <a:off x="676079" y="2238109"/>
            <a:ext cx="1014121" cy="67607"/>
          </a:xfrm>
          <a:prstGeom prst="rect">
            <a:avLst/>
          </a:prstGeom>
          <a:solidFill>
            <a:srgbClr val="0056B3"/>
          </a:solidFill>
          <a:ln w="12700">
            <a:miter lim="400000"/>
          </a:ln>
        </p:spPr>
        <p:txBody>
          <a:bodyPr lIns="81129" tIns="81129" rIns="81129" bIns="81129"/>
          <a:lstStyle/>
          <a:p>
            <a:endParaRPr/>
          </a:p>
        </p:txBody>
      </p:sp>
      <p:sp>
        <p:nvSpPr>
          <p:cNvPr id="12" name="제목 텍스트"/>
          <p:cNvSpPr txBox="1">
            <a:spLocks noGrp="1"/>
          </p:cNvSpPr>
          <p:nvPr>
            <p:ph type="title"/>
          </p:nvPr>
        </p:nvSpPr>
        <p:spPr>
          <a:xfrm>
            <a:off x="1622595" y="4557069"/>
            <a:ext cx="18389413" cy="61441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200"/>
              </a:spcBef>
              <a:defRPr sz="5200"/>
            </a:lvl1pPr>
          </a:lstStyle>
          <a:p>
            <a:r>
              <a:t>제목 텍스트</a:t>
            </a:r>
          </a:p>
        </p:txBody>
      </p:sp>
      <p:sp>
        <p:nvSpPr>
          <p:cNvPr id="13" name="본문 첫 번째 줄…"/>
          <p:cNvSpPr txBox="1">
            <a:spLocks noGrp="1"/>
          </p:cNvSpPr>
          <p:nvPr>
            <p:ph type="body" sz="quarter" idx="1"/>
          </p:nvPr>
        </p:nvSpPr>
        <p:spPr>
          <a:xfrm>
            <a:off x="3245190" y="7599435"/>
            <a:ext cx="15144222" cy="32768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14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g object 16"/>
          <p:cNvSpPr/>
          <p:nvPr/>
        </p:nvSpPr>
        <p:spPr>
          <a:xfrm>
            <a:off x="707027" y="1804841"/>
            <a:ext cx="1014121" cy="67607"/>
          </a:xfrm>
          <a:prstGeom prst="rect">
            <a:avLst/>
          </a:prstGeom>
          <a:solidFill>
            <a:srgbClr val="0056B3"/>
          </a:solidFill>
          <a:ln w="12700">
            <a:miter lim="400000"/>
          </a:ln>
        </p:spPr>
        <p:txBody>
          <a:bodyPr lIns="81129" tIns="81129" rIns="81129" bIns="81129"/>
          <a:lstStyle/>
          <a:p>
            <a:endParaRPr/>
          </a:p>
        </p:txBody>
      </p:sp>
      <p:sp>
        <p:nvSpPr>
          <p:cNvPr id="22" name="제목 텍스트"/>
          <p:cNvSpPr txBox="1">
            <a:spLocks noGrp="1"/>
          </p:cNvSpPr>
          <p:nvPr>
            <p:ph type="title"/>
          </p:nvPr>
        </p:nvSpPr>
        <p:spPr>
          <a:xfrm>
            <a:off x="715438" y="802225"/>
            <a:ext cx="13997986" cy="92521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200"/>
              </a:spcBef>
              <a:defRPr sz="4700"/>
            </a:lvl1pPr>
          </a:lstStyle>
          <a:p>
            <a:r>
              <a:t>제목 텍스트</a:t>
            </a:r>
          </a:p>
        </p:txBody>
      </p:sp>
      <p:sp>
        <p:nvSpPr>
          <p:cNvPr id="23" name="본문 첫 번째 줄…"/>
          <p:cNvSpPr txBox="1">
            <a:spLocks noGrp="1"/>
          </p:cNvSpPr>
          <p:nvPr>
            <p:ph type="body" sz="quarter" idx="1"/>
          </p:nvPr>
        </p:nvSpPr>
        <p:spPr>
          <a:xfrm>
            <a:off x="1955001" y="4973984"/>
            <a:ext cx="8800327" cy="32769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24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제목 텍스트"/>
          <p:cNvSpPr txBox="1">
            <a:spLocks noGrp="1"/>
          </p:cNvSpPr>
          <p:nvPr>
            <p:ph type="title"/>
          </p:nvPr>
        </p:nvSpPr>
        <p:spPr>
          <a:xfrm>
            <a:off x="653543" y="1421179"/>
            <a:ext cx="10221224" cy="61441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200"/>
              </a:spcBef>
              <a:defRPr sz="5200"/>
            </a:lvl1pPr>
          </a:lstStyle>
          <a:p>
            <a:r>
              <a:t>제목 텍스트</a:t>
            </a:r>
          </a:p>
        </p:txBody>
      </p:sp>
      <p:sp>
        <p:nvSpPr>
          <p:cNvPr id="32" name="본문 첫 번째 줄…"/>
          <p:cNvSpPr txBox="1">
            <a:spLocks noGrp="1"/>
          </p:cNvSpPr>
          <p:nvPr>
            <p:ph type="body" sz="quarter" idx="1"/>
          </p:nvPr>
        </p:nvSpPr>
        <p:spPr>
          <a:xfrm>
            <a:off x="1955001" y="4973984"/>
            <a:ext cx="8800327" cy="32769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33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bg object 16"/>
          <p:cNvSpPr/>
          <p:nvPr/>
        </p:nvSpPr>
        <p:spPr>
          <a:xfrm>
            <a:off x="676079" y="2238109"/>
            <a:ext cx="1014121" cy="67607"/>
          </a:xfrm>
          <a:prstGeom prst="rect">
            <a:avLst/>
          </a:prstGeom>
          <a:solidFill>
            <a:srgbClr val="0056B3"/>
          </a:solidFill>
          <a:ln w="12700">
            <a:miter lim="400000"/>
          </a:ln>
        </p:spPr>
        <p:txBody>
          <a:bodyPr lIns="81129" tIns="81129" rIns="81129" bIns="81129"/>
          <a:lstStyle/>
          <a:p>
            <a:endParaRPr/>
          </a:p>
        </p:txBody>
      </p:sp>
      <p:sp>
        <p:nvSpPr>
          <p:cNvPr id="41" name="제목 텍스트"/>
          <p:cNvSpPr txBox="1">
            <a:spLocks noGrp="1"/>
          </p:cNvSpPr>
          <p:nvPr>
            <p:ph type="title"/>
          </p:nvPr>
        </p:nvSpPr>
        <p:spPr>
          <a:xfrm>
            <a:off x="653543" y="1421179"/>
            <a:ext cx="10221224" cy="61441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200"/>
              </a:spcBef>
              <a:defRPr sz="5200"/>
            </a:lvl1pPr>
          </a:lstStyle>
          <a:p>
            <a:r>
              <a:t>제목 텍스트</a:t>
            </a:r>
          </a:p>
        </p:txBody>
      </p:sp>
      <p:sp>
        <p:nvSpPr>
          <p:cNvPr id="42" name="본문 첫 번째 줄…"/>
          <p:cNvSpPr txBox="1">
            <a:spLocks noGrp="1"/>
          </p:cNvSpPr>
          <p:nvPr>
            <p:ph type="body" sz="quarter" idx="1"/>
          </p:nvPr>
        </p:nvSpPr>
        <p:spPr>
          <a:xfrm>
            <a:off x="1081730" y="3583512"/>
            <a:ext cx="9411053" cy="32768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43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bg object 16"/>
          <p:cNvSpPr/>
          <p:nvPr/>
        </p:nvSpPr>
        <p:spPr>
          <a:xfrm>
            <a:off x="676079" y="2238109"/>
            <a:ext cx="1014121" cy="67607"/>
          </a:xfrm>
          <a:prstGeom prst="rect">
            <a:avLst/>
          </a:prstGeom>
          <a:solidFill>
            <a:srgbClr val="0056B3"/>
          </a:solidFill>
          <a:ln w="12700">
            <a:miter lim="400000"/>
          </a:ln>
        </p:spPr>
        <p:txBody>
          <a:bodyPr lIns="81129" tIns="81129" rIns="81129" bIns="81129"/>
          <a:lstStyle/>
          <a:p>
            <a:endParaRPr/>
          </a:p>
        </p:txBody>
      </p:sp>
      <p:sp>
        <p:nvSpPr>
          <p:cNvPr id="51" name="제목 텍스트"/>
          <p:cNvSpPr txBox="1">
            <a:spLocks noGrp="1"/>
          </p:cNvSpPr>
          <p:nvPr>
            <p:ph type="title"/>
          </p:nvPr>
        </p:nvSpPr>
        <p:spPr>
          <a:xfrm>
            <a:off x="653543" y="1421179"/>
            <a:ext cx="10221224" cy="61441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200"/>
              </a:spcBef>
              <a:defRPr sz="5200"/>
            </a:lvl1pPr>
          </a:lstStyle>
          <a:p>
            <a:r>
              <a:t>제목 텍스트</a:t>
            </a:r>
          </a:p>
        </p:txBody>
      </p:sp>
      <p:sp>
        <p:nvSpPr>
          <p:cNvPr id="52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텍스트"/>
          <p:cNvSpPr txBox="1">
            <a:spLocks noGrp="1"/>
          </p:cNvSpPr>
          <p:nvPr>
            <p:ph type="title"/>
          </p:nvPr>
        </p:nvSpPr>
        <p:spPr>
          <a:xfrm>
            <a:off x="1219200" y="1270975"/>
            <a:ext cx="21945601" cy="23478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r>
              <a:t>제목 텍스트</a:t>
            </a:r>
          </a:p>
        </p:txBody>
      </p:sp>
      <p:sp>
        <p:nvSpPr>
          <p:cNvPr id="3" name="본문 첫 번째 줄…"/>
          <p:cNvSpPr txBox="1">
            <a:spLocks noGrp="1"/>
          </p:cNvSpPr>
          <p:nvPr>
            <p:ph type="body" idx="1"/>
          </p:nvPr>
        </p:nvSpPr>
        <p:spPr>
          <a:xfrm>
            <a:off x="1219200" y="3618819"/>
            <a:ext cx="21945601" cy="93126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4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20067345" y="12102138"/>
            <a:ext cx="485528" cy="5461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>
              <a:defRPr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 spd="med"/>
  <p:txStyles>
    <p:titleStyle>
      <a:lvl1pPr marL="0" marR="0" indent="0" algn="l" defTabSz="18321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1F2937"/>
          </a:solidFill>
          <a:uFillTx/>
          <a:latin typeface="Pretendard Bold"/>
          <a:ea typeface="Pretendard Bold"/>
          <a:cs typeface="Pretendard Bold"/>
          <a:sym typeface="Pretendard Bold"/>
        </a:defRPr>
      </a:lvl1pPr>
      <a:lvl2pPr marL="0" marR="0" indent="0" algn="l" defTabSz="18321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1F2937"/>
          </a:solidFill>
          <a:uFillTx/>
          <a:latin typeface="Pretendard Bold"/>
          <a:ea typeface="Pretendard Bold"/>
          <a:cs typeface="Pretendard Bold"/>
          <a:sym typeface="Pretendard Bold"/>
        </a:defRPr>
      </a:lvl2pPr>
      <a:lvl3pPr marL="0" marR="0" indent="0" algn="l" defTabSz="18321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1F2937"/>
          </a:solidFill>
          <a:uFillTx/>
          <a:latin typeface="Pretendard Bold"/>
          <a:ea typeface="Pretendard Bold"/>
          <a:cs typeface="Pretendard Bold"/>
          <a:sym typeface="Pretendard Bold"/>
        </a:defRPr>
      </a:lvl3pPr>
      <a:lvl4pPr marL="0" marR="0" indent="0" algn="l" defTabSz="18321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1F2937"/>
          </a:solidFill>
          <a:uFillTx/>
          <a:latin typeface="Pretendard Bold"/>
          <a:ea typeface="Pretendard Bold"/>
          <a:cs typeface="Pretendard Bold"/>
          <a:sym typeface="Pretendard Bold"/>
        </a:defRPr>
      </a:lvl4pPr>
      <a:lvl5pPr marL="0" marR="0" indent="0" algn="l" defTabSz="18321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1F2937"/>
          </a:solidFill>
          <a:uFillTx/>
          <a:latin typeface="Pretendard Bold"/>
          <a:ea typeface="Pretendard Bold"/>
          <a:cs typeface="Pretendard Bold"/>
          <a:sym typeface="Pretendard Bold"/>
        </a:defRPr>
      </a:lvl5pPr>
      <a:lvl6pPr marL="0" marR="0" indent="0" algn="l" defTabSz="18321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1F2937"/>
          </a:solidFill>
          <a:uFillTx/>
          <a:latin typeface="Pretendard Bold"/>
          <a:ea typeface="Pretendard Bold"/>
          <a:cs typeface="Pretendard Bold"/>
          <a:sym typeface="Pretendard Bold"/>
        </a:defRPr>
      </a:lvl6pPr>
      <a:lvl7pPr marL="0" marR="0" indent="0" algn="l" defTabSz="18321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1F2937"/>
          </a:solidFill>
          <a:uFillTx/>
          <a:latin typeface="Pretendard Bold"/>
          <a:ea typeface="Pretendard Bold"/>
          <a:cs typeface="Pretendard Bold"/>
          <a:sym typeface="Pretendard Bold"/>
        </a:defRPr>
      </a:lvl7pPr>
      <a:lvl8pPr marL="0" marR="0" indent="0" algn="l" defTabSz="18321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1F2937"/>
          </a:solidFill>
          <a:uFillTx/>
          <a:latin typeface="Pretendard Bold"/>
          <a:ea typeface="Pretendard Bold"/>
          <a:cs typeface="Pretendard Bold"/>
          <a:sym typeface="Pretendard Bold"/>
        </a:defRPr>
      </a:lvl8pPr>
      <a:lvl9pPr marL="0" marR="0" indent="0" algn="l" defTabSz="18321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1F2937"/>
          </a:solidFill>
          <a:uFillTx/>
          <a:latin typeface="Pretendard Bold"/>
          <a:ea typeface="Pretendard Bold"/>
          <a:cs typeface="Pretendard Bold"/>
          <a:sym typeface="Pretendard Bold"/>
        </a:defRPr>
      </a:lvl9pPr>
    </p:titleStyle>
    <p:bodyStyle>
      <a:lvl1pPr marL="0" marR="0" indent="0" algn="l" defTabSz="18321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D293B"/>
          </a:solidFill>
          <a:uFillTx/>
          <a:latin typeface="+mn-lt"/>
          <a:ea typeface="+mn-ea"/>
          <a:cs typeface="+mn-cs"/>
          <a:sym typeface="Pretendard Regular"/>
        </a:defRPr>
      </a:lvl1pPr>
      <a:lvl2pPr marL="0" marR="0" indent="457200" algn="l" defTabSz="18321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D293B"/>
          </a:solidFill>
          <a:uFillTx/>
          <a:latin typeface="+mn-lt"/>
          <a:ea typeface="+mn-ea"/>
          <a:cs typeface="+mn-cs"/>
          <a:sym typeface="Pretendard Regular"/>
        </a:defRPr>
      </a:lvl2pPr>
      <a:lvl3pPr marL="0" marR="0" indent="914400" algn="l" defTabSz="18321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D293B"/>
          </a:solidFill>
          <a:uFillTx/>
          <a:latin typeface="+mn-lt"/>
          <a:ea typeface="+mn-ea"/>
          <a:cs typeface="+mn-cs"/>
          <a:sym typeface="Pretendard Regular"/>
        </a:defRPr>
      </a:lvl3pPr>
      <a:lvl4pPr marL="0" marR="0" indent="1371600" algn="l" defTabSz="18321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D293B"/>
          </a:solidFill>
          <a:uFillTx/>
          <a:latin typeface="+mn-lt"/>
          <a:ea typeface="+mn-ea"/>
          <a:cs typeface="+mn-cs"/>
          <a:sym typeface="Pretendard Regular"/>
        </a:defRPr>
      </a:lvl4pPr>
      <a:lvl5pPr marL="0" marR="0" indent="1828800" algn="l" defTabSz="18321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D293B"/>
          </a:solidFill>
          <a:uFillTx/>
          <a:latin typeface="+mn-lt"/>
          <a:ea typeface="+mn-ea"/>
          <a:cs typeface="+mn-cs"/>
          <a:sym typeface="Pretendard Regular"/>
        </a:defRPr>
      </a:lvl5pPr>
      <a:lvl6pPr marL="0" marR="0" indent="2286000" algn="l" defTabSz="18321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D293B"/>
          </a:solidFill>
          <a:uFillTx/>
          <a:latin typeface="+mn-lt"/>
          <a:ea typeface="+mn-ea"/>
          <a:cs typeface="+mn-cs"/>
          <a:sym typeface="Pretendard Regular"/>
        </a:defRPr>
      </a:lvl6pPr>
      <a:lvl7pPr marL="0" marR="0" indent="2743200" algn="l" defTabSz="18321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D293B"/>
          </a:solidFill>
          <a:uFillTx/>
          <a:latin typeface="+mn-lt"/>
          <a:ea typeface="+mn-ea"/>
          <a:cs typeface="+mn-cs"/>
          <a:sym typeface="Pretendard Regular"/>
        </a:defRPr>
      </a:lvl7pPr>
      <a:lvl8pPr marL="0" marR="0" indent="3200400" algn="l" defTabSz="18321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D293B"/>
          </a:solidFill>
          <a:uFillTx/>
          <a:latin typeface="+mn-lt"/>
          <a:ea typeface="+mn-ea"/>
          <a:cs typeface="+mn-cs"/>
          <a:sym typeface="Pretendard Regular"/>
        </a:defRPr>
      </a:lvl8pPr>
      <a:lvl9pPr marL="0" marR="0" indent="3657600" algn="l" defTabSz="18321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1D293B"/>
          </a:solidFill>
          <a:uFillTx/>
          <a:latin typeface="+mn-lt"/>
          <a:ea typeface="+mn-ea"/>
          <a:cs typeface="+mn-cs"/>
          <a:sym typeface="Pretendard Regular"/>
        </a:defRPr>
      </a:lvl9pPr>
    </p:bodyStyle>
    <p:otherStyle>
      <a:lvl1pPr marL="0" marR="0" indent="0" algn="r" defTabSz="18321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retendard Regular"/>
        </a:defRPr>
      </a:lvl1pPr>
      <a:lvl2pPr marL="0" marR="0" indent="0" algn="r" defTabSz="18321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retendard Regular"/>
        </a:defRPr>
      </a:lvl2pPr>
      <a:lvl3pPr marL="0" marR="0" indent="0" algn="r" defTabSz="18321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retendard Regular"/>
        </a:defRPr>
      </a:lvl3pPr>
      <a:lvl4pPr marL="0" marR="0" indent="0" algn="r" defTabSz="18321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retendard Regular"/>
        </a:defRPr>
      </a:lvl4pPr>
      <a:lvl5pPr marL="0" marR="0" indent="0" algn="r" defTabSz="18321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retendard Regular"/>
        </a:defRPr>
      </a:lvl5pPr>
      <a:lvl6pPr marL="0" marR="0" indent="0" algn="r" defTabSz="18321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retendard Regular"/>
        </a:defRPr>
      </a:lvl6pPr>
      <a:lvl7pPr marL="0" marR="0" indent="0" algn="r" defTabSz="18321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retendard Regular"/>
        </a:defRPr>
      </a:lvl7pPr>
      <a:lvl8pPr marL="0" marR="0" indent="0" algn="r" defTabSz="18321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retendard Regular"/>
        </a:defRPr>
      </a:lvl8pPr>
      <a:lvl9pPr marL="0" marR="0" indent="0" algn="r" defTabSz="183219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retendard Regular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4.png"/><Relationship Id="rId7" Type="http://schemas.openxmlformats.org/officeDocument/2006/relationships/image" Target="../media/image6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57.png"/><Relationship Id="rId9" Type="http://schemas.openxmlformats.org/officeDocument/2006/relationships/image" Target="../media/image6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4.png"/><Relationship Id="rId7" Type="http://schemas.openxmlformats.org/officeDocument/2006/relationships/image" Target="../media/image7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38.png"/><Relationship Id="rId4" Type="http://schemas.openxmlformats.org/officeDocument/2006/relationships/image" Target="../media/image7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Relationship Id="rId14" Type="http://schemas.openxmlformats.org/officeDocument/2006/relationships/image" Target="../media/image8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png"/><Relationship Id="rId4" Type="http://schemas.openxmlformats.org/officeDocument/2006/relationships/image" Target="../media/image8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eg"/><Relationship Id="rId3" Type="http://schemas.openxmlformats.org/officeDocument/2006/relationships/image" Target="../media/image93.png"/><Relationship Id="rId7" Type="http://schemas.openxmlformats.org/officeDocument/2006/relationships/image" Target="../media/image97.jpe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Relationship Id="rId9" Type="http://schemas.openxmlformats.org/officeDocument/2006/relationships/image" Target="../media/image9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10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4" Type="http://schemas.openxmlformats.org/officeDocument/2006/relationships/image" Target="../media/image34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object 4"/>
          <p:cNvSpPr txBox="1">
            <a:spLocks noGrp="1"/>
          </p:cNvSpPr>
          <p:nvPr>
            <p:ph type="title"/>
          </p:nvPr>
        </p:nvSpPr>
        <p:spPr>
          <a:xfrm>
            <a:off x="6467730" y="3693174"/>
            <a:ext cx="11448540" cy="2323713"/>
          </a:xfrm>
          <a:prstGeom prst="rect">
            <a:avLst/>
          </a:prstGeom>
        </p:spPr>
        <p:txBody>
          <a:bodyPr/>
          <a:lstStyle/>
          <a:p>
            <a:pPr algn="ctr">
              <a:defRPr sz="8800">
                <a:solidFill>
                  <a:srgbClr val="0056B3"/>
                </a:solidFill>
              </a:defRPr>
            </a:pPr>
            <a:r>
              <a:rPr sz="9600" b="1" dirty="0" err="1"/>
              <a:t>포월드</a:t>
            </a:r>
            <a:r>
              <a:rPr sz="9600" b="1" dirty="0"/>
              <a:t> </a:t>
            </a:r>
            <a:r>
              <a:rPr sz="9600" b="1" dirty="0" err="1"/>
              <a:t>회사소개서</a:t>
            </a:r>
            <a:endParaRPr sz="9600" b="1" dirty="0"/>
          </a:p>
          <a:p>
            <a:pPr algn="ctr">
              <a:spcBef>
                <a:spcPts val="400"/>
              </a:spcBef>
              <a:defRPr sz="3700">
                <a:solidFill>
                  <a:srgbClr val="000000"/>
                </a:solidFill>
              </a:defRPr>
            </a:pPr>
            <a:r>
              <a:rPr b="1" dirty="0"/>
              <a:t>For</a:t>
            </a:r>
            <a:r>
              <a:rPr lang="en-US" b="1" dirty="0"/>
              <a:t> </a:t>
            </a:r>
            <a:r>
              <a:rPr b="1" dirty="0"/>
              <a:t>World Co., Ltd</a:t>
            </a:r>
          </a:p>
        </p:txBody>
      </p:sp>
      <p:sp>
        <p:nvSpPr>
          <p:cNvPr id="69" name="object 5"/>
          <p:cNvSpPr/>
          <p:nvPr/>
        </p:nvSpPr>
        <p:spPr>
          <a:xfrm>
            <a:off x="11515919" y="6016887"/>
            <a:ext cx="1352162" cy="84509"/>
          </a:xfrm>
          <a:prstGeom prst="rect">
            <a:avLst/>
          </a:prstGeom>
          <a:solidFill>
            <a:srgbClr val="0056B3"/>
          </a:solidFill>
          <a:ln w="12700">
            <a:miter lim="400000"/>
          </a:ln>
        </p:spPr>
        <p:txBody>
          <a:bodyPr lIns="81129" tIns="81129" rIns="81129" bIns="81129"/>
          <a:lstStyle/>
          <a:p>
            <a:pPr algn="ctr"/>
            <a:endParaRPr/>
          </a:p>
        </p:txBody>
      </p:sp>
      <p:sp>
        <p:nvSpPr>
          <p:cNvPr id="70" name="object 6"/>
          <p:cNvSpPr txBox="1"/>
          <p:nvPr/>
        </p:nvSpPr>
        <p:spPr>
          <a:xfrm>
            <a:off x="7463392" y="8974864"/>
            <a:ext cx="9457216" cy="12464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spcBef>
                <a:spcPts val="2200"/>
              </a:spcBef>
              <a:defRPr spc="-36">
                <a:solidFill>
                  <a:srgbClr val="1F2937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rPr b="1" dirty="0" err="1"/>
              <a:t>스마트</a:t>
            </a:r>
            <a:r>
              <a:rPr b="1" dirty="0"/>
              <a:t> </a:t>
            </a:r>
            <a:r>
              <a:rPr b="1" dirty="0" err="1"/>
              <a:t>교통</a:t>
            </a:r>
            <a:r>
              <a:rPr b="1" dirty="0"/>
              <a:t> </a:t>
            </a:r>
            <a:r>
              <a:rPr b="1" dirty="0" err="1"/>
              <a:t>시스템의</a:t>
            </a:r>
            <a:r>
              <a:rPr b="1" dirty="0"/>
              <a:t> </a:t>
            </a:r>
            <a:r>
              <a:rPr b="1" dirty="0" err="1"/>
              <a:t>혁신적</a:t>
            </a:r>
            <a:r>
              <a:rPr b="1" dirty="0"/>
              <a:t> </a:t>
            </a:r>
            <a:r>
              <a:rPr b="1" dirty="0" err="1"/>
              <a:t>리더</a:t>
            </a:r>
            <a:endParaRPr b="1" dirty="0"/>
          </a:p>
          <a:p>
            <a:pPr algn="ctr">
              <a:spcBef>
                <a:spcPts val="1800"/>
              </a:spcBef>
              <a:defRPr sz="3000" spc="-60">
                <a:solidFill>
                  <a:srgbClr val="4A5462"/>
                </a:solidFill>
              </a:defRPr>
            </a:pPr>
            <a:r>
              <a:rPr b="1" dirty="0"/>
              <a:t>Innovation</a:t>
            </a:r>
            <a:r>
              <a:rPr b="1" spc="-140" dirty="0"/>
              <a:t> </a:t>
            </a:r>
            <a:r>
              <a:rPr b="1" spc="-50" dirty="0"/>
              <a:t>Leader</a:t>
            </a:r>
            <a:r>
              <a:rPr b="1" spc="-140" dirty="0"/>
              <a:t> </a:t>
            </a:r>
            <a:r>
              <a:rPr b="1" spc="-50" dirty="0"/>
              <a:t>in</a:t>
            </a:r>
            <a:r>
              <a:rPr b="1" spc="-130" dirty="0"/>
              <a:t> </a:t>
            </a:r>
            <a:r>
              <a:rPr b="1" spc="-70" dirty="0"/>
              <a:t>Smart</a:t>
            </a:r>
            <a:r>
              <a:rPr b="1" spc="-140" dirty="0"/>
              <a:t> </a:t>
            </a:r>
            <a:r>
              <a:rPr b="1" spc="-50" dirty="0"/>
              <a:t>Transportation</a:t>
            </a:r>
            <a:r>
              <a:rPr b="1" spc="-130" dirty="0"/>
              <a:t> </a:t>
            </a:r>
            <a:r>
              <a:rPr b="1" spc="-20" dirty="0"/>
              <a:t>Systems</a:t>
            </a:r>
          </a:p>
        </p:txBody>
      </p:sp>
      <p:grpSp>
        <p:nvGrpSpPr>
          <p:cNvPr id="87" name="그룹화"/>
          <p:cNvGrpSpPr/>
          <p:nvPr/>
        </p:nvGrpSpPr>
        <p:grpSpPr>
          <a:xfrm>
            <a:off x="7960558" y="11127094"/>
            <a:ext cx="8642550" cy="692983"/>
            <a:chOff x="0" y="0"/>
            <a:chExt cx="7827883" cy="692981"/>
          </a:xfrm>
        </p:grpSpPr>
        <p:pic>
          <p:nvPicPr>
            <p:cNvPr id="71" name="이미지" descr="이미지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29431" y="0"/>
              <a:ext cx="1798453" cy="69298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2" name="이미지" descr="이미지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14143" y="0"/>
              <a:ext cx="1798453" cy="69298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76" name="object 7"/>
            <p:cNvGrpSpPr/>
            <p:nvPr/>
          </p:nvGrpSpPr>
          <p:grpSpPr>
            <a:xfrm>
              <a:off x="0" y="0"/>
              <a:ext cx="1639496" cy="692982"/>
              <a:chOff x="0" y="0"/>
              <a:chExt cx="1639495" cy="692981"/>
            </a:xfrm>
          </p:grpSpPr>
          <p:sp>
            <p:nvSpPr>
              <p:cNvPr id="73" name="object 8"/>
              <p:cNvSpPr/>
              <p:nvPr/>
            </p:nvSpPr>
            <p:spPr>
              <a:xfrm>
                <a:off x="0" y="0"/>
                <a:ext cx="1639496" cy="69298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035" y="21600"/>
                    </a:moveTo>
                    <a:lnTo>
                      <a:pt x="4565" y="21600"/>
                    </a:lnTo>
                    <a:lnTo>
                      <a:pt x="4341" y="21587"/>
                    </a:lnTo>
                    <a:lnTo>
                      <a:pt x="3455" y="21276"/>
                    </a:lnTo>
                    <a:lnTo>
                      <a:pt x="2613" y="20563"/>
                    </a:lnTo>
                    <a:lnTo>
                      <a:pt x="1845" y="19474"/>
                    </a:lnTo>
                    <a:lnTo>
                      <a:pt x="1182" y="18052"/>
                    </a:lnTo>
                    <a:lnTo>
                      <a:pt x="649" y="16352"/>
                    </a:lnTo>
                    <a:lnTo>
                      <a:pt x="267" y="14438"/>
                    </a:lnTo>
                    <a:lnTo>
                      <a:pt x="49" y="12384"/>
                    </a:lnTo>
                    <a:lnTo>
                      <a:pt x="0" y="10800"/>
                    </a:lnTo>
                    <a:lnTo>
                      <a:pt x="5" y="10269"/>
                    </a:lnTo>
                    <a:lnTo>
                      <a:pt x="137" y="8175"/>
                    </a:lnTo>
                    <a:lnTo>
                      <a:pt x="438" y="6182"/>
                    </a:lnTo>
                    <a:lnTo>
                      <a:pt x="898" y="4366"/>
                    </a:lnTo>
                    <a:lnTo>
                      <a:pt x="1499" y="2797"/>
                    </a:lnTo>
                    <a:lnTo>
                      <a:pt x="2218" y="1536"/>
                    </a:lnTo>
                    <a:lnTo>
                      <a:pt x="3027" y="631"/>
                    </a:lnTo>
                    <a:lnTo>
                      <a:pt x="3895" y="117"/>
                    </a:lnTo>
                    <a:lnTo>
                      <a:pt x="4565" y="0"/>
                    </a:lnTo>
                    <a:lnTo>
                      <a:pt x="17035" y="0"/>
                    </a:lnTo>
                    <a:lnTo>
                      <a:pt x="17926" y="207"/>
                    </a:lnTo>
                    <a:lnTo>
                      <a:pt x="18782" y="822"/>
                    </a:lnTo>
                    <a:lnTo>
                      <a:pt x="19571" y="1820"/>
                    </a:lnTo>
                    <a:lnTo>
                      <a:pt x="20263" y="3163"/>
                    </a:lnTo>
                    <a:lnTo>
                      <a:pt x="20831" y="4800"/>
                    </a:lnTo>
                    <a:lnTo>
                      <a:pt x="21253" y="6667"/>
                    </a:lnTo>
                    <a:lnTo>
                      <a:pt x="21512" y="8693"/>
                    </a:lnTo>
                    <a:lnTo>
                      <a:pt x="21600" y="10800"/>
                    </a:lnTo>
                    <a:lnTo>
                      <a:pt x="21595" y="11331"/>
                    </a:lnTo>
                    <a:lnTo>
                      <a:pt x="21463" y="13425"/>
                    </a:lnTo>
                    <a:lnTo>
                      <a:pt x="21162" y="15418"/>
                    </a:lnTo>
                    <a:lnTo>
                      <a:pt x="20702" y="17234"/>
                    </a:lnTo>
                    <a:lnTo>
                      <a:pt x="20101" y="18803"/>
                    </a:lnTo>
                    <a:lnTo>
                      <a:pt x="19382" y="20064"/>
                    </a:lnTo>
                    <a:lnTo>
                      <a:pt x="18573" y="20969"/>
                    </a:lnTo>
                    <a:lnTo>
                      <a:pt x="17705" y="21483"/>
                    </a:lnTo>
                    <a:lnTo>
                      <a:pt x="17035" y="21600"/>
                    </a:lnTo>
                    <a:close/>
                  </a:path>
                </a:pathLst>
              </a:custGeom>
              <a:solidFill>
                <a:srgbClr val="E6F0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81129" tIns="81129" rIns="81129" bIns="8112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74" name="object 9"/>
              <p:cNvSpPr/>
              <p:nvPr/>
            </p:nvSpPr>
            <p:spPr>
              <a:xfrm>
                <a:off x="0" y="0"/>
                <a:ext cx="1639496" cy="69298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0800"/>
                    </a:moveTo>
                    <a:lnTo>
                      <a:pt x="88" y="8693"/>
                    </a:lnTo>
                    <a:lnTo>
                      <a:pt x="347" y="6667"/>
                    </a:lnTo>
                    <a:lnTo>
                      <a:pt x="769" y="4800"/>
                    </a:lnTo>
                    <a:lnTo>
                      <a:pt x="1337" y="3163"/>
                    </a:lnTo>
                    <a:lnTo>
                      <a:pt x="2029" y="1820"/>
                    </a:lnTo>
                    <a:lnTo>
                      <a:pt x="2818" y="822"/>
                    </a:lnTo>
                    <a:lnTo>
                      <a:pt x="3674" y="207"/>
                    </a:lnTo>
                    <a:lnTo>
                      <a:pt x="4565" y="0"/>
                    </a:lnTo>
                    <a:lnTo>
                      <a:pt x="17035" y="0"/>
                    </a:lnTo>
                    <a:lnTo>
                      <a:pt x="17926" y="207"/>
                    </a:lnTo>
                    <a:lnTo>
                      <a:pt x="18782" y="822"/>
                    </a:lnTo>
                    <a:lnTo>
                      <a:pt x="19571" y="1820"/>
                    </a:lnTo>
                    <a:lnTo>
                      <a:pt x="20263" y="3163"/>
                    </a:lnTo>
                    <a:lnTo>
                      <a:pt x="20831" y="4800"/>
                    </a:lnTo>
                    <a:lnTo>
                      <a:pt x="21253" y="6667"/>
                    </a:lnTo>
                    <a:lnTo>
                      <a:pt x="21512" y="8693"/>
                    </a:lnTo>
                    <a:lnTo>
                      <a:pt x="21600" y="10800"/>
                    </a:lnTo>
                    <a:lnTo>
                      <a:pt x="21595" y="11331"/>
                    </a:lnTo>
                    <a:lnTo>
                      <a:pt x="21463" y="13425"/>
                    </a:lnTo>
                    <a:lnTo>
                      <a:pt x="21162" y="15418"/>
                    </a:lnTo>
                    <a:lnTo>
                      <a:pt x="20702" y="17234"/>
                    </a:lnTo>
                    <a:lnTo>
                      <a:pt x="20101" y="18803"/>
                    </a:lnTo>
                    <a:lnTo>
                      <a:pt x="19382" y="20064"/>
                    </a:lnTo>
                    <a:lnTo>
                      <a:pt x="18573" y="20969"/>
                    </a:lnTo>
                    <a:lnTo>
                      <a:pt x="17705" y="21483"/>
                    </a:lnTo>
                    <a:lnTo>
                      <a:pt x="17035" y="21600"/>
                    </a:lnTo>
                    <a:lnTo>
                      <a:pt x="4565" y="21600"/>
                    </a:lnTo>
                    <a:lnTo>
                      <a:pt x="3674" y="21392"/>
                    </a:lnTo>
                    <a:lnTo>
                      <a:pt x="2818" y="20778"/>
                    </a:lnTo>
                    <a:lnTo>
                      <a:pt x="2029" y="19780"/>
                    </a:lnTo>
                    <a:lnTo>
                      <a:pt x="1337" y="18437"/>
                    </a:lnTo>
                    <a:lnTo>
                      <a:pt x="769" y="16800"/>
                    </a:lnTo>
                    <a:lnTo>
                      <a:pt x="347" y="14933"/>
                    </a:lnTo>
                    <a:lnTo>
                      <a:pt x="88" y="12907"/>
                    </a:lnTo>
                    <a:lnTo>
                      <a:pt x="0" y="10800"/>
                    </a:lnTo>
                    <a:close/>
                  </a:path>
                </a:pathLst>
              </a:custGeom>
              <a:noFill/>
              <a:ln w="12700" cap="flat">
                <a:solidFill>
                  <a:srgbClr val="0056B3"/>
                </a:solidFill>
                <a:prstDash val="solid"/>
                <a:round/>
              </a:ln>
              <a:effectLst/>
            </p:spPr>
            <p:txBody>
              <a:bodyPr wrap="square" lIns="81129" tIns="81129" rIns="81129" bIns="81129" numCol="1" anchor="t">
                <a:noAutofit/>
              </a:bodyPr>
              <a:lstStyle/>
              <a:p>
                <a:endParaRPr/>
              </a:p>
            </p:txBody>
          </p:sp>
          <p:pic>
            <p:nvPicPr>
              <p:cNvPr id="75" name="object 10" descr="object 1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44748" y="228176"/>
                <a:ext cx="341473" cy="236628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sp>
          <p:nvSpPr>
            <p:cNvPr id="77" name="object 11"/>
            <p:cNvSpPr txBox="1"/>
            <p:nvPr/>
          </p:nvSpPr>
          <p:spPr>
            <a:xfrm>
              <a:off x="732386" y="160570"/>
              <a:ext cx="871933" cy="368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indent="12700">
                <a:spcBef>
                  <a:spcPts val="200"/>
                </a:spcBef>
                <a:defRPr sz="2400" spc="-50">
                  <a:solidFill>
                    <a:srgbClr val="0056B3"/>
                  </a:solidFill>
                </a:defRPr>
              </a:lvl1pPr>
            </a:lstStyle>
            <a:p>
              <a:r>
                <a:t>UWB</a:t>
              </a:r>
            </a:p>
          </p:txBody>
        </p:sp>
        <p:grpSp>
          <p:nvGrpSpPr>
            <p:cNvPr id="81" name="object 12"/>
            <p:cNvGrpSpPr/>
            <p:nvPr/>
          </p:nvGrpSpPr>
          <p:grpSpPr>
            <a:xfrm>
              <a:off x="1926831" y="0"/>
              <a:ext cx="1470477" cy="692982"/>
              <a:chOff x="0" y="0"/>
              <a:chExt cx="1470475" cy="692981"/>
            </a:xfrm>
          </p:grpSpPr>
          <p:sp>
            <p:nvSpPr>
              <p:cNvPr id="78" name="object 13"/>
              <p:cNvSpPr/>
              <p:nvPr/>
            </p:nvSpPr>
            <p:spPr>
              <a:xfrm>
                <a:off x="0" y="0"/>
                <a:ext cx="1470476" cy="69298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6510" y="21600"/>
                    </a:moveTo>
                    <a:lnTo>
                      <a:pt x="5090" y="21600"/>
                    </a:lnTo>
                    <a:lnTo>
                      <a:pt x="4840" y="21587"/>
                    </a:lnTo>
                    <a:lnTo>
                      <a:pt x="3853" y="21276"/>
                    </a:lnTo>
                    <a:lnTo>
                      <a:pt x="2913" y="20563"/>
                    </a:lnTo>
                    <a:lnTo>
                      <a:pt x="2057" y="19474"/>
                    </a:lnTo>
                    <a:lnTo>
                      <a:pt x="1318" y="18052"/>
                    </a:lnTo>
                    <a:lnTo>
                      <a:pt x="724" y="16352"/>
                    </a:lnTo>
                    <a:lnTo>
                      <a:pt x="297" y="14438"/>
                    </a:lnTo>
                    <a:lnTo>
                      <a:pt x="55" y="12384"/>
                    </a:lnTo>
                    <a:lnTo>
                      <a:pt x="0" y="10800"/>
                    </a:lnTo>
                    <a:lnTo>
                      <a:pt x="6" y="10269"/>
                    </a:lnTo>
                    <a:lnTo>
                      <a:pt x="153" y="8175"/>
                    </a:lnTo>
                    <a:lnTo>
                      <a:pt x="489" y="6182"/>
                    </a:lnTo>
                    <a:lnTo>
                      <a:pt x="1002" y="4366"/>
                    </a:lnTo>
                    <a:lnTo>
                      <a:pt x="1672" y="2797"/>
                    </a:lnTo>
                    <a:lnTo>
                      <a:pt x="2473" y="1536"/>
                    </a:lnTo>
                    <a:lnTo>
                      <a:pt x="3375" y="631"/>
                    </a:lnTo>
                    <a:lnTo>
                      <a:pt x="4343" y="117"/>
                    </a:lnTo>
                    <a:lnTo>
                      <a:pt x="5090" y="0"/>
                    </a:lnTo>
                    <a:lnTo>
                      <a:pt x="16510" y="0"/>
                    </a:lnTo>
                    <a:lnTo>
                      <a:pt x="17503" y="207"/>
                    </a:lnTo>
                    <a:lnTo>
                      <a:pt x="18458" y="822"/>
                    </a:lnTo>
                    <a:lnTo>
                      <a:pt x="19338" y="1820"/>
                    </a:lnTo>
                    <a:lnTo>
                      <a:pt x="20109" y="3163"/>
                    </a:lnTo>
                    <a:lnTo>
                      <a:pt x="20742" y="4800"/>
                    </a:lnTo>
                    <a:lnTo>
                      <a:pt x="21213" y="6667"/>
                    </a:lnTo>
                    <a:lnTo>
                      <a:pt x="21502" y="8693"/>
                    </a:lnTo>
                    <a:lnTo>
                      <a:pt x="21600" y="10800"/>
                    </a:lnTo>
                    <a:lnTo>
                      <a:pt x="21594" y="11331"/>
                    </a:lnTo>
                    <a:lnTo>
                      <a:pt x="21447" y="13425"/>
                    </a:lnTo>
                    <a:lnTo>
                      <a:pt x="21111" y="15418"/>
                    </a:lnTo>
                    <a:lnTo>
                      <a:pt x="20598" y="17234"/>
                    </a:lnTo>
                    <a:lnTo>
                      <a:pt x="19928" y="18803"/>
                    </a:lnTo>
                    <a:lnTo>
                      <a:pt x="19127" y="20064"/>
                    </a:lnTo>
                    <a:lnTo>
                      <a:pt x="18225" y="20969"/>
                    </a:lnTo>
                    <a:lnTo>
                      <a:pt x="17257" y="21483"/>
                    </a:lnTo>
                    <a:lnTo>
                      <a:pt x="16510" y="21600"/>
                    </a:lnTo>
                    <a:close/>
                  </a:path>
                </a:pathLst>
              </a:custGeom>
              <a:solidFill>
                <a:srgbClr val="E6F0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81129" tIns="81129" rIns="81129" bIns="8112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79" name="object 14"/>
              <p:cNvSpPr/>
              <p:nvPr/>
            </p:nvSpPr>
            <p:spPr>
              <a:xfrm>
                <a:off x="0" y="0"/>
                <a:ext cx="1470476" cy="69298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0800"/>
                    </a:moveTo>
                    <a:lnTo>
                      <a:pt x="98" y="8693"/>
                    </a:lnTo>
                    <a:lnTo>
                      <a:pt x="387" y="6667"/>
                    </a:lnTo>
                    <a:lnTo>
                      <a:pt x="858" y="4800"/>
                    </a:lnTo>
                    <a:lnTo>
                      <a:pt x="1491" y="3163"/>
                    </a:lnTo>
                    <a:lnTo>
                      <a:pt x="2262" y="1820"/>
                    </a:lnTo>
                    <a:lnTo>
                      <a:pt x="3142" y="822"/>
                    </a:lnTo>
                    <a:lnTo>
                      <a:pt x="4097" y="207"/>
                    </a:lnTo>
                    <a:lnTo>
                      <a:pt x="5090" y="0"/>
                    </a:lnTo>
                    <a:lnTo>
                      <a:pt x="16510" y="0"/>
                    </a:lnTo>
                    <a:lnTo>
                      <a:pt x="17503" y="207"/>
                    </a:lnTo>
                    <a:lnTo>
                      <a:pt x="18458" y="822"/>
                    </a:lnTo>
                    <a:lnTo>
                      <a:pt x="19338" y="1820"/>
                    </a:lnTo>
                    <a:lnTo>
                      <a:pt x="20109" y="3163"/>
                    </a:lnTo>
                    <a:lnTo>
                      <a:pt x="20742" y="4800"/>
                    </a:lnTo>
                    <a:lnTo>
                      <a:pt x="21213" y="6667"/>
                    </a:lnTo>
                    <a:lnTo>
                      <a:pt x="21502" y="8693"/>
                    </a:lnTo>
                    <a:lnTo>
                      <a:pt x="21600" y="10800"/>
                    </a:lnTo>
                    <a:lnTo>
                      <a:pt x="21594" y="11331"/>
                    </a:lnTo>
                    <a:lnTo>
                      <a:pt x="21447" y="13425"/>
                    </a:lnTo>
                    <a:lnTo>
                      <a:pt x="21111" y="15418"/>
                    </a:lnTo>
                    <a:lnTo>
                      <a:pt x="20598" y="17234"/>
                    </a:lnTo>
                    <a:lnTo>
                      <a:pt x="19928" y="18803"/>
                    </a:lnTo>
                    <a:lnTo>
                      <a:pt x="19127" y="20064"/>
                    </a:lnTo>
                    <a:lnTo>
                      <a:pt x="18225" y="20969"/>
                    </a:lnTo>
                    <a:lnTo>
                      <a:pt x="17257" y="21483"/>
                    </a:lnTo>
                    <a:lnTo>
                      <a:pt x="16510" y="21600"/>
                    </a:lnTo>
                    <a:lnTo>
                      <a:pt x="5090" y="21600"/>
                    </a:lnTo>
                    <a:lnTo>
                      <a:pt x="4097" y="21392"/>
                    </a:lnTo>
                    <a:lnTo>
                      <a:pt x="3142" y="20778"/>
                    </a:lnTo>
                    <a:lnTo>
                      <a:pt x="2262" y="19780"/>
                    </a:lnTo>
                    <a:lnTo>
                      <a:pt x="1491" y="18437"/>
                    </a:lnTo>
                    <a:lnTo>
                      <a:pt x="858" y="16800"/>
                    </a:lnTo>
                    <a:lnTo>
                      <a:pt x="387" y="14933"/>
                    </a:lnTo>
                    <a:lnTo>
                      <a:pt x="98" y="12907"/>
                    </a:lnTo>
                    <a:lnTo>
                      <a:pt x="0" y="10800"/>
                    </a:lnTo>
                    <a:close/>
                  </a:path>
                </a:pathLst>
              </a:custGeom>
              <a:noFill/>
              <a:ln w="12700" cap="flat">
                <a:solidFill>
                  <a:srgbClr val="0056B3"/>
                </a:solidFill>
                <a:prstDash val="solid"/>
                <a:round/>
              </a:ln>
              <a:effectLst/>
            </p:spPr>
            <p:txBody>
              <a:bodyPr wrap="square" lIns="81129" tIns="81129" rIns="81129" bIns="81129" numCol="1" anchor="t">
                <a:noAutofit/>
              </a:bodyPr>
              <a:lstStyle/>
              <a:p>
                <a:endParaRPr/>
              </a:p>
            </p:txBody>
          </p:sp>
          <p:pic>
            <p:nvPicPr>
              <p:cNvPr id="80" name="object 15" descr="object 15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6490" y="208951"/>
                <a:ext cx="304236" cy="27275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sp>
          <p:nvSpPr>
            <p:cNvPr id="82" name="object 16"/>
            <p:cNvSpPr txBox="1"/>
            <p:nvPr/>
          </p:nvSpPr>
          <p:spPr>
            <a:xfrm>
              <a:off x="2657416" y="160570"/>
              <a:ext cx="512696" cy="368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indent="12700">
                <a:spcBef>
                  <a:spcPts val="200"/>
                </a:spcBef>
                <a:defRPr sz="2400" spc="-290">
                  <a:solidFill>
                    <a:srgbClr val="0056B3"/>
                  </a:solidFill>
                </a:defRPr>
              </a:lvl1pPr>
            </a:lstStyle>
            <a:p>
              <a:r>
                <a:t>비콘</a:t>
              </a:r>
            </a:p>
          </p:txBody>
        </p:sp>
        <p:sp>
          <p:nvSpPr>
            <p:cNvPr id="83" name="object 18"/>
            <p:cNvSpPr txBox="1"/>
            <p:nvPr/>
          </p:nvSpPr>
          <p:spPr>
            <a:xfrm>
              <a:off x="4494941" y="162340"/>
              <a:ext cx="980319" cy="368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indent="12700">
                <a:spcBef>
                  <a:spcPts val="200"/>
                </a:spcBef>
                <a:defRPr sz="2400" spc="-300">
                  <a:solidFill>
                    <a:srgbClr val="0056B3"/>
                  </a:solidFill>
                </a:defRPr>
              </a:lvl1pPr>
            </a:lstStyle>
            <a:p>
              <a:r>
                <a:t>태그리스</a:t>
              </a:r>
            </a:p>
          </p:txBody>
        </p:sp>
        <p:sp>
          <p:nvSpPr>
            <p:cNvPr id="84" name="object 21"/>
            <p:cNvSpPr txBox="1"/>
            <p:nvPr/>
          </p:nvSpPr>
          <p:spPr>
            <a:xfrm>
              <a:off x="6637102" y="162340"/>
              <a:ext cx="1157595" cy="368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indent="12700">
                <a:spcBef>
                  <a:spcPts val="200"/>
                </a:spcBef>
                <a:defRPr sz="2400" spc="-40">
                  <a:solidFill>
                    <a:srgbClr val="0056B3"/>
                  </a:solidFill>
                </a:defRPr>
              </a:lvl1pPr>
            </a:lstStyle>
            <a:p>
              <a:r>
                <a:t>교통카드</a:t>
              </a:r>
            </a:p>
          </p:txBody>
        </p:sp>
        <p:pic>
          <p:nvPicPr>
            <p:cNvPr id="85" name="이미지" descr="이미지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88116" y="167796"/>
              <a:ext cx="245704" cy="35738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6" name="이미지" descr="이미지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31226" y="210053"/>
              <a:ext cx="350838" cy="2728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88" name="이미지" descr="이미지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57956" y="1230983"/>
            <a:ext cx="1468088" cy="169033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이미지" descr="이미지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793886" y="5862549"/>
            <a:ext cx="10435789" cy="712079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58" name="그룹화"/>
          <p:cNvGrpSpPr/>
          <p:nvPr/>
        </p:nvGrpSpPr>
        <p:grpSpPr>
          <a:xfrm>
            <a:off x="1122435" y="7321977"/>
            <a:ext cx="9730205" cy="4929416"/>
            <a:chOff x="0" y="0"/>
            <a:chExt cx="9730204" cy="4929415"/>
          </a:xfrm>
        </p:grpSpPr>
        <p:pic>
          <p:nvPicPr>
            <p:cNvPr id="354" name="이미지" descr="이미지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4765944" cy="232943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55" name="이미지" descr="이미지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20482" y="0"/>
              <a:ext cx="4765944" cy="232943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56" name="이미지" descr="이미지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599981"/>
              <a:ext cx="4765944" cy="232943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57" name="이미지" descr="이미지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64260" y="2599981"/>
              <a:ext cx="4765945" cy="232943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59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indent="12700">
              <a:defRPr sz="5200"/>
            </a:lvl1pPr>
          </a:lstStyle>
          <a:p>
            <a:r>
              <a:t>혁신 기술 - UWB 기술 (UWB Innovation)</a:t>
            </a:r>
          </a:p>
        </p:txBody>
      </p:sp>
      <p:sp>
        <p:nvSpPr>
          <p:cNvPr id="360" name="object 3"/>
          <p:cNvSpPr/>
          <p:nvPr/>
        </p:nvSpPr>
        <p:spPr>
          <a:xfrm>
            <a:off x="770741" y="2328443"/>
            <a:ext cx="10404072" cy="30774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45" y="21600"/>
                </a:moveTo>
                <a:lnTo>
                  <a:pt x="455" y="21600"/>
                </a:lnTo>
                <a:lnTo>
                  <a:pt x="424" y="21595"/>
                </a:lnTo>
                <a:lnTo>
                  <a:pt x="243" y="21487"/>
                </a:lnTo>
                <a:lnTo>
                  <a:pt x="100" y="21268"/>
                </a:lnTo>
                <a:lnTo>
                  <a:pt x="16" y="20969"/>
                </a:lnTo>
                <a:lnTo>
                  <a:pt x="0" y="20803"/>
                </a:lnTo>
                <a:lnTo>
                  <a:pt x="0" y="797"/>
                </a:lnTo>
                <a:lnTo>
                  <a:pt x="49" y="475"/>
                </a:lnTo>
                <a:lnTo>
                  <a:pt x="165" y="210"/>
                </a:lnTo>
                <a:lnTo>
                  <a:pt x="330" y="43"/>
                </a:lnTo>
                <a:lnTo>
                  <a:pt x="455" y="0"/>
                </a:lnTo>
                <a:lnTo>
                  <a:pt x="21145" y="0"/>
                </a:lnTo>
                <a:lnTo>
                  <a:pt x="21329" y="86"/>
                </a:lnTo>
                <a:lnTo>
                  <a:pt x="21480" y="289"/>
                </a:lnTo>
                <a:lnTo>
                  <a:pt x="21575" y="578"/>
                </a:lnTo>
                <a:lnTo>
                  <a:pt x="21600" y="797"/>
                </a:lnTo>
                <a:lnTo>
                  <a:pt x="21600" y="20803"/>
                </a:lnTo>
                <a:lnTo>
                  <a:pt x="21551" y="21125"/>
                </a:lnTo>
                <a:lnTo>
                  <a:pt x="21435" y="21390"/>
                </a:lnTo>
                <a:lnTo>
                  <a:pt x="21270" y="21557"/>
                </a:lnTo>
                <a:lnTo>
                  <a:pt x="21176" y="21595"/>
                </a:lnTo>
                <a:lnTo>
                  <a:pt x="21145" y="21600"/>
                </a:lnTo>
                <a:close/>
              </a:path>
            </a:pathLst>
          </a:custGeom>
          <a:solidFill>
            <a:srgbClr val="F7FAFB"/>
          </a:solidFill>
          <a:ln w="12700">
            <a:miter lim="400000"/>
          </a:ln>
        </p:spPr>
        <p:txBody>
          <a:bodyPr lIns="81129" tIns="81129" rIns="81129" bIns="81129"/>
          <a:lstStyle/>
          <a:p>
            <a:endParaRPr/>
          </a:p>
        </p:txBody>
      </p:sp>
      <p:sp>
        <p:nvSpPr>
          <p:cNvPr id="361" name="object 4"/>
          <p:cNvSpPr txBox="1"/>
          <p:nvPr/>
        </p:nvSpPr>
        <p:spPr>
          <a:xfrm>
            <a:off x="1167085" y="2739132"/>
            <a:ext cx="9611383" cy="22560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>
              <a:spcBef>
                <a:spcPts val="200"/>
              </a:spcBef>
              <a:defRPr sz="3000" spc="-20">
                <a:solidFill>
                  <a:srgbClr val="1F2937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rPr b="1" dirty="0"/>
              <a:t>UWB</a:t>
            </a:r>
          </a:p>
          <a:p>
            <a:pPr marR="10178" indent="12700">
              <a:lnSpc>
                <a:spcPct val="125000"/>
              </a:lnSpc>
              <a:spcBef>
                <a:spcPts val="1600"/>
              </a:spcBef>
              <a:defRPr sz="2400" spc="-24">
                <a:solidFill>
                  <a:srgbClr val="4A5462"/>
                </a:solidFill>
              </a:defRPr>
            </a:pPr>
            <a:r>
              <a:rPr dirty="0"/>
              <a:t>Ultra-Wide Band(</a:t>
            </a:r>
            <a:r>
              <a:rPr dirty="0" err="1"/>
              <a:t>초광대역</a:t>
            </a:r>
            <a:r>
              <a:rPr dirty="0"/>
              <a:t>)의 </a:t>
            </a:r>
            <a:r>
              <a:rPr dirty="0" err="1"/>
              <a:t>약자로</a:t>
            </a:r>
            <a:r>
              <a:rPr dirty="0"/>
              <a:t>, </a:t>
            </a:r>
            <a:r>
              <a:rPr dirty="0" err="1"/>
              <a:t>넓은</a:t>
            </a:r>
            <a:r>
              <a:rPr dirty="0"/>
              <a:t> </a:t>
            </a:r>
            <a:r>
              <a:rPr dirty="0" err="1"/>
              <a:t>대역폭을</a:t>
            </a:r>
            <a:r>
              <a:rPr dirty="0"/>
              <a:t> </a:t>
            </a:r>
            <a:r>
              <a:rPr dirty="0" err="1"/>
              <a:t>사용하는</a:t>
            </a:r>
            <a:r>
              <a:rPr dirty="0"/>
              <a:t> </a:t>
            </a:r>
            <a:r>
              <a:rPr dirty="0" err="1"/>
              <a:t>무선통신</a:t>
            </a:r>
            <a:r>
              <a:rPr dirty="0"/>
              <a:t> </a:t>
            </a:r>
            <a:r>
              <a:rPr dirty="0" err="1"/>
              <a:t>기술</a:t>
            </a:r>
            <a:r>
              <a:rPr dirty="0"/>
              <a:t> </a:t>
            </a:r>
            <a:r>
              <a:rPr dirty="0" err="1"/>
              <a:t>입니다</a:t>
            </a:r>
            <a:r>
              <a:rPr dirty="0"/>
              <a:t>. 3.1GHz~10.6GHz </a:t>
            </a:r>
            <a:r>
              <a:rPr dirty="0" err="1"/>
              <a:t>주파수</a:t>
            </a:r>
            <a:r>
              <a:rPr dirty="0"/>
              <a:t> </a:t>
            </a:r>
            <a:r>
              <a:rPr dirty="0" err="1"/>
              <a:t>대역을</a:t>
            </a:r>
            <a:r>
              <a:rPr dirty="0"/>
              <a:t> </a:t>
            </a:r>
            <a:r>
              <a:rPr dirty="0" err="1"/>
              <a:t>활용하여</a:t>
            </a:r>
            <a:r>
              <a:rPr dirty="0"/>
              <a:t> </a:t>
            </a:r>
            <a:r>
              <a:rPr dirty="0" err="1"/>
              <a:t>정밀한</a:t>
            </a:r>
            <a:r>
              <a:rPr dirty="0"/>
              <a:t> </a:t>
            </a:r>
            <a:r>
              <a:rPr dirty="0" err="1"/>
              <a:t>위치</a:t>
            </a:r>
            <a:r>
              <a:rPr dirty="0"/>
              <a:t> </a:t>
            </a:r>
            <a:r>
              <a:rPr dirty="0" err="1"/>
              <a:t>파악과</a:t>
            </a:r>
            <a:r>
              <a:rPr dirty="0"/>
              <a:t> </a:t>
            </a:r>
            <a:r>
              <a:rPr dirty="0" err="1"/>
              <a:t>고속</a:t>
            </a:r>
            <a:r>
              <a:rPr dirty="0"/>
              <a:t> </a:t>
            </a:r>
            <a:r>
              <a:rPr dirty="0" err="1"/>
              <a:t>데이터</a:t>
            </a:r>
            <a:r>
              <a:rPr dirty="0"/>
              <a:t> </a:t>
            </a:r>
            <a:r>
              <a:rPr dirty="0" err="1"/>
              <a:t>전송이</a:t>
            </a:r>
            <a:r>
              <a:rPr dirty="0"/>
              <a:t> </a:t>
            </a:r>
            <a:r>
              <a:rPr dirty="0" err="1"/>
              <a:t>가능한</a:t>
            </a:r>
            <a:r>
              <a:rPr dirty="0"/>
              <a:t> </a:t>
            </a:r>
            <a:r>
              <a:rPr dirty="0" err="1"/>
              <a:t>차세대</a:t>
            </a:r>
            <a:r>
              <a:rPr dirty="0"/>
              <a:t> </a:t>
            </a:r>
            <a:r>
              <a:rPr dirty="0" err="1"/>
              <a:t>근거리</a:t>
            </a:r>
            <a:r>
              <a:rPr dirty="0"/>
              <a:t> </a:t>
            </a:r>
            <a:r>
              <a:rPr dirty="0" err="1"/>
              <a:t>무선통신</a:t>
            </a:r>
            <a:r>
              <a:rPr dirty="0"/>
              <a:t> </a:t>
            </a:r>
            <a:r>
              <a:rPr dirty="0" err="1"/>
              <a:t>기술입니다</a:t>
            </a:r>
            <a:r>
              <a:rPr dirty="0"/>
              <a:t>.</a:t>
            </a:r>
          </a:p>
        </p:txBody>
      </p:sp>
      <p:sp>
        <p:nvSpPr>
          <p:cNvPr id="362" name="object 7"/>
          <p:cNvSpPr txBox="1"/>
          <p:nvPr/>
        </p:nvSpPr>
        <p:spPr>
          <a:xfrm>
            <a:off x="1193899" y="6319225"/>
            <a:ext cx="3352701" cy="5290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>
            <a:lvl1pPr indent="12700">
              <a:spcBef>
                <a:spcPts val="200"/>
              </a:spcBef>
              <a:defRPr sz="3000" spc="-29">
                <a:solidFill>
                  <a:srgbClr val="1F2937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lvl1pPr>
          </a:lstStyle>
          <a:p>
            <a:r>
              <a:rPr dirty="0"/>
              <a:t>UWB </a:t>
            </a:r>
            <a:r>
              <a:rPr dirty="0" err="1"/>
              <a:t>기술의</a:t>
            </a:r>
            <a:r>
              <a:rPr dirty="0"/>
              <a:t> </a:t>
            </a:r>
            <a:r>
              <a:rPr dirty="0" err="1"/>
              <a:t>장점</a:t>
            </a:r>
            <a:endParaRPr dirty="0"/>
          </a:p>
        </p:txBody>
      </p:sp>
      <p:sp>
        <p:nvSpPr>
          <p:cNvPr id="363" name="object 8"/>
          <p:cNvSpPr txBox="1"/>
          <p:nvPr/>
        </p:nvSpPr>
        <p:spPr>
          <a:xfrm>
            <a:off x="2639692" y="7761583"/>
            <a:ext cx="3027147" cy="17155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marR="115784" indent="12700" algn="just">
              <a:lnSpc>
                <a:spcPct val="107100"/>
              </a:lnSpc>
              <a:spcBef>
                <a:spcPts val="200"/>
              </a:spcBef>
              <a:defRPr sz="2000" spc="-79">
                <a:solidFill>
                  <a:srgbClr val="1D293B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t>언택트 방식의 비접촉 결제</a:t>
            </a:r>
          </a:p>
          <a:p>
            <a:pPr marR="10178" indent="12700" algn="just">
              <a:lnSpc>
                <a:spcPct val="118100"/>
              </a:lnSpc>
              <a:spcBef>
                <a:spcPts val="1400"/>
              </a:spcBef>
              <a:defRPr sz="2000" spc="-79">
                <a:solidFill>
                  <a:srgbClr val="64738B"/>
                </a:solidFill>
              </a:defRPr>
            </a:pPr>
            <a:r>
              <a:t>승객이 직접 단말기에 접촉하지 않고도 자동으로 요금이 결 제되어 편의성 향상</a:t>
            </a:r>
          </a:p>
        </p:txBody>
      </p:sp>
      <p:sp>
        <p:nvSpPr>
          <p:cNvPr id="364" name="object 9"/>
          <p:cNvSpPr txBox="1"/>
          <p:nvPr/>
        </p:nvSpPr>
        <p:spPr>
          <a:xfrm>
            <a:off x="7511450" y="7618082"/>
            <a:ext cx="3027147" cy="20025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>
              <a:spcBef>
                <a:spcPts val="1000"/>
              </a:spcBef>
              <a:defRPr sz="2000" spc="-79">
                <a:solidFill>
                  <a:srgbClr val="1D293B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t>승하차 시간 절약</a:t>
            </a:r>
          </a:p>
          <a:p>
            <a:pPr marR="10178" indent="12700">
              <a:lnSpc>
                <a:spcPct val="118100"/>
              </a:lnSpc>
              <a:spcBef>
                <a:spcPts val="1600"/>
              </a:spcBef>
              <a:defRPr sz="2000" spc="-79">
                <a:solidFill>
                  <a:srgbClr val="64738B"/>
                </a:solidFill>
              </a:defRPr>
            </a:pPr>
            <a:r>
              <a:t>개별 태그 과정 없이 동시에 </a:t>
            </a:r>
            <a:br/>
            <a:r>
              <a:t>다 수 승객 처리로 승하차 시간 30% 단축</a:t>
            </a:r>
          </a:p>
        </p:txBody>
      </p:sp>
      <p:sp>
        <p:nvSpPr>
          <p:cNvPr id="365" name="object 10"/>
          <p:cNvSpPr txBox="1"/>
          <p:nvPr/>
        </p:nvSpPr>
        <p:spPr>
          <a:xfrm>
            <a:off x="2633270" y="10390505"/>
            <a:ext cx="3027147" cy="1642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 algn="just">
              <a:spcBef>
                <a:spcPts val="1000"/>
              </a:spcBef>
              <a:defRPr sz="2000" spc="-79">
                <a:solidFill>
                  <a:srgbClr val="1D293B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rPr dirty="0" err="1"/>
              <a:t>무임승차</a:t>
            </a:r>
            <a:r>
              <a:rPr dirty="0"/>
              <a:t> </a:t>
            </a:r>
            <a:r>
              <a:rPr dirty="0" err="1"/>
              <a:t>방지</a:t>
            </a:r>
            <a:endParaRPr dirty="0"/>
          </a:p>
          <a:p>
            <a:pPr marR="10178" indent="12700" algn="just">
              <a:lnSpc>
                <a:spcPct val="118100"/>
              </a:lnSpc>
              <a:spcBef>
                <a:spcPts val="1200"/>
              </a:spcBef>
              <a:defRPr sz="2000" spc="-79">
                <a:solidFill>
                  <a:srgbClr val="64738B"/>
                </a:solidFill>
              </a:defRPr>
            </a:pPr>
            <a:r>
              <a:rPr dirty="0" err="1"/>
              <a:t>정확한</a:t>
            </a:r>
            <a:r>
              <a:rPr dirty="0"/>
              <a:t> </a:t>
            </a:r>
            <a:r>
              <a:rPr dirty="0" err="1"/>
              <a:t>위치</a:t>
            </a:r>
            <a:r>
              <a:rPr dirty="0"/>
              <a:t> </a:t>
            </a:r>
            <a:r>
              <a:rPr dirty="0" err="1"/>
              <a:t>측정으로</a:t>
            </a:r>
            <a:r>
              <a:rPr dirty="0"/>
              <a:t> </a:t>
            </a:r>
            <a:r>
              <a:rPr dirty="0" err="1"/>
              <a:t>탑승자</a:t>
            </a:r>
            <a:r>
              <a:rPr dirty="0"/>
              <a:t> </a:t>
            </a:r>
            <a:br>
              <a:rPr dirty="0"/>
            </a:br>
            <a:r>
              <a:rPr dirty="0" err="1"/>
              <a:t>검증이</a:t>
            </a:r>
            <a:r>
              <a:rPr dirty="0"/>
              <a:t> </a:t>
            </a:r>
            <a:r>
              <a:rPr dirty="0" err="1"/>
              <a:t>가능하여</a:t>
            </a:r>
            <a:r>
              <a:rPr dirty="0"/>
              <a:t> </a:t>
            </a:r>
            <a:r>
              <a:rPr dirty="0" err="1"/>
              <a:t>부정승차</a:t>
            </a:r>
            <a:r>
              <a:rPr dirty="0"/>
              <a:t> </a:t>
            </a:r>
            <a:r>
              <a:rPr dirty="0" err="1"/>
              <a:t>방지</a:t>
            </a:r>
            <a:r>
              <a:rPr dirty="0"/>
              <a:t> </a:t>
            </a:r>
            <a:r>
              <a:rPr dirty="0" err="1"/>
              <a:t>효과</a:t>
            </a:r>
            <a:endParaRPr dirty="0"/>
          </a:p>
        </p:txBody>
      </p:sp>
      <p:sp>
        <p:nvSpPr>
          <p:cNvPr id="366" name="object 11"/>
          <p:cNvSpPr txBox="1"/>
          <p:nvPr/>
        </p:nvSpPr>
        <p:spPr>
          <a:xfrm>
            <a:off x="7509405" y="10463919"/>
            <a:ext cx="3161345" cy="14956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marR="10178" indent="12700">
              <a:lnSpc>
                <a:spcPct val="122399"/>
              </a:lnSpc>
              <a:spcBef>
                <a:spcPts val="400"/>
              </a:spcBef>
              <a:defRPr sz="2000" spc="-79">
                <a:solidFill>
                  <a:srgbClr val="1D293B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t>코로나 시대 대응 솔루션 </a:t>
            </a:r>
          </a:p>
          <a:p>
            <a:pPr marR="10178" indent="12700">
              <a:lnSpc>
                <a:spcPct val="122399"/>
              </a:lnSpc>
              <a:spcBef>
                <a:spcPts val="1000"/>
              </a:spcBef>
              <a:defRPr sz="2000" spc="-79">
                <a:solidFill>
                  <a:srgbClr val="1D293B"/>
                </a:solidFill>
              </a:defRPr>
            </a:pPr>
            <a:r>
              <a:rPr>
                <a:solidFill>
                  <a:srgbClr val="64738B"/>
                </a:solidFill>
              </a:rPr>
              <a:t>접촉 없는 결제로 감염 위험 감소 및 위생적인 대중교통 환경 조성</a:t>
            </a:r>
          </a:p>
        </p:txBody>
      </p:sp>
      <p:sp>
        <p:nvSpPr>
          <p:cNvPr id="367" name="object 12"/>
          <p:cNvSpPr/>
          <p:nvPr/>
        </p:nvSpPr>
        <p:spPr>
          <a:xfrm>
            <a:off x="11606709" y="2349309"/>
            <a:ext cx="12096999" cy="45695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220" y="21600"/>
                </a:moveTo>
                <a:lnTo>
                  <a:pt x="380" y="21600"/>
                </a:lnTo>
                <a:lnTo>
                  <a:pt x="353" y="21593"/>
                </a:lnTo>
                <a:lnTo>
                  <a:pt x="203" y="21458"/>
                </a:lnTo>
                <a:lnTo>
                  <a:pt x="83" y="21181"/>
                </a:lnTo>
                <a:lnTo>
                  <a:pt x="13" y="20804"/>
                </a:lnTo>
                <a:lnTo>
                  <a:pt x="0" y="20595"/>
                </a:lnTo>
                <a:lnTo>
                  <a:pt x="0" y="1005"/>
                </a:lnTo>
                <a:lnTo>
                  <a:pt x="41" y="599"/>
                </a:lnTo>
                <a:lnTo>
                  <a:pt x="138" y="265"/>
                </a:lnTo>
                <a:lnTo>
                  <a:pt x="275" y="55"/>
                </a:lnTo>
                <a:lnTo>
                  <a:pt x="380" y="0"/>
                </a:lnTo>
                <a:lnTo>
                  <a:pt x="21220" y="0"/>
                </a:lnTo>
                <a:lnTo>
                  <a:pt x="21374" y="109"/>
                </a:lnTo>
                <a:lnTo>
                  <a:pt x="21500" y="365"/>
                </a:lnTo>
                <a:lnTo>
                  <a:pt x="21579" y="729"/>
                </a:lnTo>
                <a:lnTo>
                  <a:pt x="21600" y="1005"/>
                </a:lnTo>
                <a:lnTo>
                  <a:pt x="21600" y="20595"/>
                </a:lnTo>
                <a:lnTo>
                  <a:pt x="21559" y="21001"/>
                </a:lnTo>
                <a:lnTo>
                  <a:pt x="21462" y="21335"/>
                </a:lnTo>
                <a:lnTo>
                  <a:pt x="21325" y="21545"/>
                </a:lnTo>
                <a:lnTo>
                  <a:pt x="21247" y="21593"/>
                </a:lnTo>
                <a:lnTo>
                  <a:pt x="21220" y="21600"/>
                </a:lnTo>
                <a:close/>
              </a:path>
            </a:pathLst>
          </a:custGeom>
          <a:solidFill>
            <a:srgbClr val="F7FAFB"/>
          </a:solidFill>
          <a:ln w="12700">
            <a:miter lim="400000"/>
          </a:ln>
        </p:spPr>
        <p:txBody>
          <a:bodyPr lIns="81129" tIns="81129" rIns="81129" bIns="81129"/>
          <a:lstStyle/>
          <a:p>
            <a:endParaRPr/>
          </a:p>
        </p:txBody>
      </p:sp>
      <p:sp>
        <p:nvSpPr>
          <p:cNvPr id="368" name="object 13"/>
          <p:cNvSpPr txBox="1"/>
          <p:nvPr/>
        </p:nvSpPr>
        <p:spPr>
          <a:xfrm>
            <a:off x="11957091" y="2747488"/>
            <a:ext cx="2948777" cy="4131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>
            <a:lvl1pPr indent="12700">
              <a:spcBef>
                <a:spcPts val="200"/>
              </a:spcBef>
              <a:defRPr sz="2400" spc="-24">
                <a:solidFill>
                  <a:srgbClr val="0056B3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lvl1pPr>
          </a:lstStyle>
          <a:p>
            <a:r>
              <a:rPr dirty="0"/>
              <a:t>UWB </a:t>
            </a:r>
            <a:r>
              <a:rPr dirty="0" err="1"/>
              <a:t>기술</a:t>
            </a:r>
            <a:r>
              <a:rPr dirty="0"/>
              <a:t> </a:t>
            </a:r>
            <a:r>
              <a:rPr dirty="0" err="1"/>
              <a:t>작동</a:t>
            </a:r>
            <a:r>
              <a:rPr dirty="0"/>
              <a:t> </a:t>
            </a:r>
            <a:r>
              <a:rPr dirty="0" err="1"/>
              <a:t>원리</a:t>
            </a:r>
            <a:endParaRPr dirty="0"/>
          </a:p>
        </p:txBody>
      </p:sp>
      <p:sp>
        <p:nvSpPr>
          <p:cNvPr id="369" name="object 14"/>
          <p:cNvSpPr/>
          <p:nvPr/>
        </p:nvSpPr>
        <p:spPr>
          <a:xfrm>
            <a:off x="11606709" y="7298080"/>
            <a:ext cx="12096999" cy="56910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220" y="21600"/>
                </a:moveTo>
                <a:lnTo>
                  <a:pt x="380" y="21600"/>
                </a:lnTo>
                <a:lnTo>
                  <a:pt x="353" y="21597"/>
                </a:lnTo>
                <a:lnTo>
                  <a:pt x="203" y="21545"/>
                </a:lnTo>
                <a:lnTo>
                  <a:pt x="83" y="21439"/>
                </a:lnTo>
                <a:lnTo>
                  <a:pt x="13" y="21293"/>
                </a:lnTo>
                <a:lnTo>
                  <a:pt x="0" y="21213"/>
                </a:lnTo>
                <a:lnTo>
                  <a:pt x="0" y="387"/>
                </a:lnTo>
                <a:lnTo>
                  <a:pt x="41" y="230"/>
                </a:lnTo>
                <a:lnTo>
                  <a:pt x="138" y="102"/>
                </a:lnTo>
                <a:lnTo>
                  <a:pt x="275" y="21"/>
                </a:lnTo>
                <a:lnTo>
                  <a:pt x="380" y="0"/>
                </a:lnTo>
                <a:lnTo>
                  <a:pt x="21220" y="0"/>
                </a:lnTo>
                <a:lnTo>
                  <a:pt x="21374" y="42"/>
                </a:lnTo>
                <a:lnTo>
                  <a:pt x="21500" y="140"/>
                </a:lnTo>
                <a:lnTo>
                  <a:pt x="21579" y="281"/>
                </a:lnTo>
                <a:lnTo>
                  <a:pt x="21600" y="387"/>
                </a:lnTo>
                <a:lnTo>
                  <a:pt x="21600" y="21213"/>
                </a:lnTo>
                <a:lnTo>
                  <a:pt x="21559" y="21370"/>
                </a:lnTo>
                <a:lnTo>
                  <a:pt x="21462" y="21498"/>
                </a:lnTo>
                <a:lnTo>
                  <a:pt x="21325" y="21579"/>
                </a:lnTo>
                <a:lnTo>
                  <a:pt x="21247" y="21597"/>
                </a:lnTo>
                <a:lnTo>
                  <a:pt x="21220" y="21600"/>
                </a:lnTo>
                <a:close/>
              </a:path>
            </a:pathLst>
          </a:custGeom>
          <a:solidFill>
            <a:srgbClr val="F7FAFB"/>
          </a:solidFill>
          <a:ln w="12700">
            <a:miter lim="400000"/>
          </a:ln>
        </p:spPr>
        <p:txBody>
          <a:bodyPr lIns="81129" tIns="81129" rIns="81129" bIns="81129"/>
          <a:lstStyle/>
          <a:p>
            <a:endParaRPr/>
          </a:p>
        </p:txBody>
      </p:sp>
      <p:sp>
        <p:nvSpPr>
          <p:cNvPr id="370" name="object 15"/>
          <p:cNvSpPr txBox="1"/>
          <p:nvPr/>
        </p:nvSpPr>
        <p:spPr>
          <a:xfrm>
            <a:off x="11957091" y="7696260"/>
            <a:ext cx="4750078" cy="4131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>
            <a:lvl1pPr indent="12700">
              <a:spcBef>
                <a:spcPts val="200"/>
              </a:spcBef>
              <a:defRPr sz="2400" spc="-24">
                <a:solidFill>
                  <a:srgbClr val="0056B3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lvl1pPr>
          </a:lstStyle>
          <a:p>
            <a:r>
              <a:rPr dirty="0" err="1"/>
              <a:t>기존</a:t>
            </a:r>
            <a:r>
              <a:rPr dirty="0"/>
              <a:t> </a:t>
            </a:r>
            <a:r>
              <a:rPr dirty="0" err="1"/>
              <a:t>비콘</a:t>
            </a:r>
            <a:r>
              <a:rPr dirty="0"/>
              <a:t> </a:t>
            </a:r>
            <a:r>
              <a:rPr dirty="0" err="1"/>
              <a:t>기술과</a:t>
            </a:r>
            <a:r>
              <a:rPr dirty="0"/>
              <a:t> UWB </a:t>
            </a:r>
            <a:r>
              <a:rPr dirty="0" err="1"/>
              <a:t>기술</a:t>
            </a:r>
            <a:r>
              <a:rPr dirty="0"/>
              <a:t> </a:t>
            </a:r>
            <a:r>
              <a:rPr dirty="0" err="1"/>
              <a:t>비교</a:t>
            </a:r>
            <a:endParaRPr dirty="0"/>
          </a:p>
        </p:txBody>
      </p:sp>
      <p:grpSp>
        <p:nvGrpSpPr>
          <p:cNvPr id="377" name="object 19"/>
          <p:cNvGrpSpPr/>
          <p:nvPr/>
        </p:nvGrpSpPr>
        <p:grpSpPr>
          <a:xfrm>
            <a:off x="12554751" y="3752409"/>
            <a:ext cx="8399617" cy="1137648"/>
            <a:chOff x="0" y="0"/>
            <a:chExt cx="8399616" cy="1137646"/>
          </a:xfrm>
        </p:grpSpPr>
        <p:grpSp>
          <p:nvGrpSpPr>
            <p:cNvPr id="374" name="object 20"/>
            <p:cNvGrpSpPr/>
            <p:nvPr/>
          </p:nvGrpSpPr>
          <p:grpSpPr>
            <a:xfrm>
              <a:off x="1801253" y="464727"/>
              <a:ext cx="6598364" cy="227530"/>
              <a:chOff x="0" y="0"/>
              <a:chExt cx="6598362" cy="227529"/>
            </a:xfrm>
          </p:grpSpPr>
          <p:sp>
            <p:nvSpPr>
              <p:cNvPr id="371" name="도형"/>
              <p:cNvSpPr/>
              <p:nvPr/>
            </p:nvSpPr>
            <p:spPr>
              <a:xfrm>
                <a:off x="-1" y="0"/>
                <a:ext cx="549865" cy="2275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7200"/>
                    </a:moveTo>
                    <a:lnTo>
                      <a:pt x="19117" y="7200"/>
                    </a:lnTo>
                    <a:lnTo>
                      <a:pt x="14152" y="0"/>
                    </a:lnTo>
                    <a:lnTo>
                      <a:pt x="14152" y="7200"/>
                    </a:lnTo>
                    <a:lnTo>
                      <a:pt x="0" y="7200"/>
                    </a:lnTo>
                    <a:lnTo>
                      <a:pt x="0" y="12600"/>
                    </a:lnTo>
                    <a:lnTo>
                      <a:pt x="14152" y="12600"/>
                    </a:lnTo>
                    <a:lnTo>
                      <a:pt x="14152" y="21600"/>
                    </a:lnTo>
                    <a:lnTo>
                      <a:pt x="20359" y="12600"/>
                    </a:lnTo>
                    <a:lnTo>
                      <a:pt x="21600" y="12600"/>
                    </a:lnTo>
                    <a:lnTo>
                      <a:pt x="21600" y="7200"/>
                    </a:lnTo>
                    <a:close/>
                  </a:path>
                </a:pathLst>
              </a:custGeom>
              <a:solidFill>
                <a:srgbClr val="CCD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81129" tIns="81129" rIns="81129" bIns="8112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372" name="도형"/>
              <p:cNvSpPr/>
              <p:nvPr/>
            </p:nvSpPr>
            <p:spPr>
              <a:xfrm>
                <a:off x="3014769" y="0"/>
                <a:ext cx="568825" cy="2275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7200"/>
                    </a:moveTo>
                    <a:lnTo>
                      <a:pt x="19200" y="7200"/>
                    </a:lnTo>
                    <a:lnTo>
                      <a:pt x="14400" y="0"/>
                    </a:lnTo>
                    <a:lnTo>
                      <a:pt x="14400" y="7200"/>
                    </a:lnTo>
                    <a:lnTo>
                      <a:pt x="0" y="7200"/>
                    </a:lnTo>
                    <a:lnTo>
                      <a:pt x="0" y="12600"/>
                    </a:lnTo>
                    <a:lnTo>
                      <a:pt x="14400" y="12600"/>
                    </a:lnTo>
                    <a:lnTo>
                      <a:pt x="14400" y="21600"/>
                    </a:lnTo>
                    <a:lnTo>
                      <a:pt x="20400" y="12600"/>
                    </a:lnTo>
                    <a:lnTo>
                      <a:pt x="21600" y="12600"/>
                    </a:lnTo>
                    <a:lnTo>
                      <a:pt x="21600" y="7200"/>
                    </a:lnTo>
                    <a:close/>
                  </a:path>
                </a:pathLst>
              </a:custGeom>
              <a:solidFill>
                <a:srgbClr val="CCD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81129" tIns="81129" rIns="81129" bIns="8112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373" name="도형"/>
              <p:cNvSpPr/>
              <p:nvPr/>
            </p:nvSpPr>
            <p:spPr>
              <a:xfrm>
                <a:off x="6048499" y="0"/>
                <a:ext cx="549864" cy="2275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7200"/>
                    </a:moveTo>
                    <a:lnTo>
                      <a:pt x="19117" y="7200"/>
                    </a:lnTo>
                    <a:lnTo>
                      <a:pt x="14152" y="0"/>
                    </a:lnTo>
                    <a:lnTo>
                      <a:pt x="14152" y="7200"/>
                    </a:lnTo>
                    <a:lnTo>
                      <a:pt x="0" y="7200"/>
                    </a:lnTo>
                    <a:lnTo>
                      <a:pt x="0" y="12600"/>
                    </a:lnTo>
                    <a:lnTo>
                      <a:pt x="14152" y="12600"/>
                    </a:lnTo>
                    <a:lnTo>
                      <a:pt x="14152" y="21600"/>
                    </a:lnTo>
                    <a:lnTo>
                      <a:pt x="20359" y="12600"/>
                    </a:lnTo>
                    <a:lnTo>
                      <a:pt x="21600" y="12600"/>
                    </a:lnTo>
                    <a:lnTo>
                      <a:pt x="21600" y="7200"/>
                    </a:lnTo>
                    <a:close/>
                  </a:path>
                </a:pathLst>
              </a:custGeom>
              <a:solidFill>
                <a:srgbClr val="CCD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81129" tIns="81129" rIns="81129" bIns="81129" numCol="1" anchor="t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375" name="object 21"/>
            <p:cNvSpPr/>
            <p:nvPr/>
          </p:nvSpPr>
          <p:spPr>
            <a:xfrm>
              <a:off x="-1" y="-1"/>
              <a:ext cx="1137648" cy="11376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lnTo>
                    <a:pt x="9215" y="21483"/>
                  </a:lnTo>
                  <a:lnTo>
                    <a:pt x="7665" y="21135"/>
                  </a:lnTo>
                  <a:lnTo>
                    <a:pt x="6182" y="20563"/>
                  </a:lnTo>
                  <a:lnTo>
                    <a:pt x="4800" y="19780"/>
                  </a:lnTo>
                  <a:lnTo>
                    <a:pt x="3547" y="18802"/>
                  </a:lnTo>
                  <a:lnTo>
                    <a:pt x="2451" y="17651"/>
                  </a:lnTo>
                  <a:lnTo>
                    <a:pt x="1536" y="16352"/>
                  </a:lnTo>
                  <a:lnTo>
                    <a:pt x="822" y="14933"/>
                  </a:lnTo>
                  <a:lnTo>
                    <a:pt x="324" y="13424"/>
                  </a:lnTo>
                  <a:lnTo>
                    <a:pt x="52" y="11859"/>
                  </a:lnTo>
                  <a:lnTo>
                    <a:pt x="0" y="10800"/>
                  </a:lnTo>
                  <a:lnTo>
                    <a:pt x="13" y="10270"/>
                  </a:lnTo>
                  <a:lnTo>
                    <a:pt x="207" y="8693"/>
                  </a:lnTo>
                  <a:lnTo>
                    <a:pt x="631" y="7162"/>
                  </a:lnTo>
                  <a:lnTo>
                    <a:pt x="1275" y="5709"/>
                  </a:lnTo>
                  <a:lnTo>
                    <a:pt x="2125" y="4366"/>
                  </a:lnTo>
                  <a:lnTo>
                    <a:pt x="3163" y="3163"/>
                  </a:lnTo>
                  <a:lnTo>
                    <a:pt x="4366" y="2125"/>
                  </a:lnTo>
                  <a:lnTo>
                    <a:pt x="5709" y="1275"/>
                  </a:lnTo>
                  <a:lnTo>
                    <a:pt x="7162" y="631"/>
                  </a:lnTo>
                  <a:lnTo>
                    <a:pt x="8693" y="207"/>
                  </a:lnTo>
                  <a:lnTo>
                    <a:pt x="10270" y="13"/>
                  </a:lnTo>
                  <a:lnTo>
                    <a:pt x="10800" y="0"/>
                  </a:lnTo>
                  <a:lnTo>
                    <a:pt x="11330" y="13"/>
                  </a:lnTo>
                  <a:lnTo>
                    <a:pt x="12907" y="207"/>
                  </a:lnTo>
                  <a:lnTo>
                    <a:pt x="14438" y="631"/>
                  </a:lnTo>
                  <a:lnTo>
                    <a:pt x="15891" y="1275"/>
                  </a:lnTo>
                  <a:lnTo>
                    <a:pt x="17234" y="2125"/>
                  </a:lnTo>
                  <a:lnTo>
                    <a:pt x="18437" y="3163"/>
                  </a:lnTo>
                  <a:lnTo>
                    <a:pt x="19475" y="4366"/>
                  </a:lnTo>
                  <a:lnTo>
                    <a:pt x="20325" y="5709"/>
                  </a:lnTo>
                  <a:lnTo>
                    <a:pt x="20969" y="7162"/>
                  </a:lnTo>
                  <a:lnTo>
                    <a:pt x="21392" y="8693"/>
                  </a:lnTo>
                  <a:lnTo>
                    <a:pt x="21587" y="10270"/>
                  </a:lnTo>
                  <a:lnTo>
                    <a:pt x="21600" y="10800"/>
                  </a:lnTo>
                  <a:lnTo>
                    <a:pt x="21587" y="11330"/>
                  </a:lnTo>
                  <a:lnTo>
                    <a:pt x="21392" y="12907"/>
                  </a:lnTo>
                  <a:lnTo>
                    <a:pt x="20969" y="14438"/>
                  </a:lnTo>
                  <a:lnTo>
                    <a:pt x="20325" y="15891"/>
                  </a:lnTo>
                  <a:lnTo>
                    <a:pt x="19475" y="17234"/>
                  </a:lnTo>
                  <a:lnTo>
                    <a:pt x="18437" y="18437"/>
                  </a:lnTo>
                  <a:lnTo>
                    <a:pt x="17234" y="19475"/>
                  </a:lnTo>
                  <a:lnTo>
                    <a:pt x="15891" y="20325"/>
                  </a:lnTo>
                  <a:lnTo>
                    <a:pt x="14438" y="20969"/>
                  </a:lnTo>
                  <a:lnTo>
                    <a:pt x="12907" y="21393"/>
                  </a:lnTo>
                  <a:lnTo>
                    <a:pt x="11330" y="21587"/>
                  </a:lnTo>
                  <a:lnTo>
                    <a:pt x="10800" y="21600"/>
                  </a:lnTo>
                  <a:close/>
                </a:path>
              </a:pathLst>
            </a:custGeom>
            <a:solidFill>
              <a:srgbClr val="E6F0FF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pic>
          <p:nvPicPr>
            <p:cNvPr id="376" name="object 22" descr="object 2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4540" y="417137"/>
              <a:ext cx="208568" cy="30337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78" name="object 23" descr="object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69131" y="7944780"/>
            <a:ext cx="9611382" cy="4821764"/>
          </a:xfrm>
          <a:prstGeom prst="rect">
            <a:avLst/>
          </a:prstGeom>
          <a:ln w="12700">
            <a:miter lim="400000"/>
          </a:ln>
        </p:spPr>
      </p:pic>
      <p:sp>
        <p:nvSpPr>
          <p:cNvPr id="379" name="object 24"/>
          <p:cNvSpPr txBox="1"/>
          <p:nvPr/>
        </p:nvSpPr>
        <p:spPr>
          <a:xfrm>
            <a:off x="12164179" y="5098626"/>
            <a:ext cx="1912515" cy="10876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233679" algn="ctr">
              <a:spcBef>
                <a:spcPts val="1400"/>
              </a:spcBef>
              <a:defRPr sz="2000" spc="-19">
                <a:solidFill>
                  <a:srgbClr val="1D293B"/>
                </a:solidFill>
              </a:defRPr>
            </a:pPr>
            <a:r>
              <a:t>접근 감지</a:t>
            </a:r>
          </a:p>
          <a:p>
            <a:pPr marR="10178" indent="69956" algn="ctr">
              <a:lnSpc>
                <a:spcPct val="111099"/>
              </a:lnSpc>
              <a:spcBef>
                <a:spcPts val="800"/>
              </a:spcBef>
              <a:defRPr sz="1800" spc="-18">
                <a:solidFill>
                  <a:srgbClr val="64738B"/>
                </a:solidFill>
              </a:defRPr>
            </a:pPr>
            <a:r>
              <a:t>버스 정류장 접근 시 UWB 신호 교환 시작</a:t>
            </a:r>
          </a:p>
        </p:txBody>
      </p:sp>
      <p:grpSp>
        <p:nvGrpSpPr>
          <p:cNvPr id="382" name="object 25"/>
          <p:cNvGrpSpPr/>
          <p:nvPr/>
        </p:nvGrpSpPr>
        <p:grpSpPr>
          <a:xfrm>
            <a:off x="15569520" y="3752409"/>
            <a:ext cx="1137648" cy="1137648"/>
            <a:chOff x="0" y="0"/>
            <a:chExt cx="1137646" cy="1137646"/>
          </a:xfrm>
        </p:grpSpPr>
        <p:sp>
          <p:nvSpPr>
            <p:cNvPr id="380" name="object 26"/>
            <p:cNvSpPr/>
            <p:nvPr/>
          </p:nvSpPr>
          <p:spPr>
            <a:xfrm>
              <a:off x="-1" y="-1"/>
              <a:ext cx="1137648" cy="11376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lnTo>
                    <a:pt x="9215" y="21483"/>
                  </a:lnTo>
                  <a:lnTo>
                    <a:pt x="7665" y="21135"/>
                  </a:lnTo>
                  <a:lnTo>
                    <a:pt x="6182" y="20563"/>
                  </a:lnTo>
                  <a:lnTo>
                    <a:pt x="4800" y="19780"/>
                  </a:lnTo>
                  <a:lnTo>
                    <a:pt x="3547" y="18802"/>
                  </a:lnTo>
                  <a:lnTo>
                    <a:pt x="2451" y="17651"/>
                  </a:lnTo>
                  <a:lnTo>
                    <a:pt x="1536" y="16352"/>
                  </a:lnTo>
                  <a:lnTo>
                    <a:pt x="822" y="14933"/>
                  </a:lnTo>
                  <a:lnTo>
                    <a:pt x="324" y="13424"/>
                  </a:lnTo>
                  <a:lnTo>
                    <a:pt x="52" y="11859"/>
                  </a:lnTo>
                  <a:lnTo>
                    <a:pt x="0" y="10800"/>
                  </a:lnTo>
                  <a:lnTo>
                    <a:pt x="13" y="10270"/>
                  </a:lnTo>
                  <a:lnTo>
                    <a:pt x="207" y="8693"/>
                  </a:lnTo>
                  <a:lnTo>
                    <a:pt x="631" y="7162"/>
                  </a:lnTo>
                  <a:lnTo>
                    <a:pt x="1275" y="5709"/>
                  </a:lnTo>
                  <a:lnTo>
                    <a:pt x="2125" y="4366"/>
                  </a:lnTo>
                  <a:lnTo>
                    <a:pt x="3163" y="3163"/>
                  </a:lnTo>
                  <a:lnTo>
                    <a:pt x="4366" y="2125"/>
                  </a:lnTo>
                  <a:lnTo>
                    <a:pt x="5709" y="1275"/>
                  </a:lnTo>
                  <a:lnTo>
                    <a:pt x="7162" y="631"/>
                  </a:lnTo>
                  <a:lnTo>
                    <a:pt x="8693" y="207"/>
                  </a:lnTo>
                  <a:lnTo>
                    <a:pt x="10270" y="13"/>
                  </a:lnTo>
                  <a:lnTo>
                    <a:pt x="10800" y="0"/>
                  </a:lnTo>
                  <a:lnTo>
                    <a:pt x="11330" y="13"/>
                  </a:lnTo>
                  <a:lnTo>
                    <a:pt x="12907" y="207"/>
                  </a:lnTo>
                  <a:lnTo>
                    <a:pt x="14438" y="631"/>
                  </a:lnTo>
                  <a:lnTo>
                    <a:pt x="15891" y="1275"/>
                  </a:lnTo>
                  <a:lnTo>
                    <a:pt x="17234" y="2125"/>
                  </a:lnTo>
                  <a:lnTo>
                    <a:pt x="18437" y="3163"/>
                  </a:lnTo>
                  <a:lnTo>
                    <a:pt x="19475" y="4366"/>
                  </a:lnTo>
                  <a:lnTo>
                    <a:pt x="20325" y="5709"/>
                  </a:lnTo>
                  <a:lnTo>
                    <a:pt x="20969" y="7162"/>
                  </a:lnTo>
                  <a:lnTo>
                    <a:pt x="21392" y="8693"/>
                  </a:lnTo>
                  <a:lnTo>
                    <a:pt x="21587" y="10270"/>
                  </a:lnTo>
                  <a:lnTo>
                    <a:pt x="21600" y="10800"/>
                  </a:lnTo>
                  <a:lnTo>
                    <a:pt x="21587" y="11330"/>
                  </a:lnTo>
                  <a:lnTo>
                    <a:pt x="21392" y="12907"/>
                  </a:lnTo>
                  <a:lnTo>
                    <a:pt x="20969" y="14438"/>
                  </a:lnTo>
                  <a:lnTo>
                    <a:pt x="20325" y="15891"/>
                  </a:lnTo>
                  <a:lnTo>
                    <a:pt x="19475" y="17234"/>
                  </a:lnTo>
                  <a:lnTo>
                    <a:pt x="18437" y="18437"/>
                  </a:lnTo>
                  <a:lnTo>
                    <a:pt x="17234" y="19475"/>
                  </a:lnTo>
                  <a:lnTo>
                    <a:pt x="15891" y="20325"/>
                  </a:lnTo>
                  <a:lnTo>
                    <a:pt x="14438" y="20969"/>
                  </a:lnTo>
                  <a:lnTo>
                    <a:pt x="12907" y="21393"/>
                  </a:lnTo>
                  <a:lnTo>
                    <a:pt x="11330" y="21587"/>
                  </a:lnTo>
                  <a:lnTo>
                    <a:pt x="10800" y="21600"/>
                  </a:lnTo>
                  <a:close/>
                </a:path>
              </a:pathLst>
            </a:custGeom>
            <a:solidFill>
              <a:srgbClr val="E6F0FF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pic>
          <p:nvPicPr>
            <p:cNvPr id="381" name="object 27" descr="object 2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7137" y="417137"/>
              <a:ext cx="303372" cy="30337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83" name="object 28"/>
          <p:cNvSpPr txBox="1"/>
          <p:nvPr/>
        </p:nvSpPr>
        <p:spPr>
          <a:xfrm>
            <a:off x="15019261" y="5098626"/>
            <a:ext cx="2246225" cy="10876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algn="ctr">
              <a:spcBef>
                <a:spcPts val="1400"/>
              </a:spcBef>
              <a:defRPr sz="2000" spc="-19">
                <a:solidFill>
                  <a:srgbClr val="1D293B"/>
                </a:solidFill>
              </a:defRPr>
            </a:pPr>
            <a:r>
              <a:t>위치 인증</a:t>
            </a:r>
          </a:p>
          <a:p>
            <a:pPr marR="10178" indent="12064" algn="ctr">
              <a:lnSpc>
                <a:spcPct val="111099"/>
              </a:lnSpc>
              <a:spcBef>
                <a:spcPts val="800"/>
              </a:spcBef>
              <a:defRPr sz="1800" spc="-18">
                <a:solidFill>
                  <a:srgbClr val="64738B"/>
                </a:solidFill>
              </a:defRPr>
            </a:pPr>
            <a:r>
              <a:t>버스 탑승 여부 </a:t>
            </a:r>
            <a:br/>
            <a:r>
              <a:t>정밀 위치 확인</a:t>
            </a:r>
          </a:p>
        </p:txBody>
      </p:sp>
      <p:grpSp>
        <p:nvGrpSpPr>
          <p:cNvPr id="386" name="object 29"/>
          <p:cNvGrpSpPr/>
          <p:nvPr/>
        </p:nvGrpSpPr>
        <p:grpSpPr>
          <a:xfrm>
            <a:off x="18603250" y="3752409"/>
            <a:ext cx="1137648" cy="1137648"/>
            <a:chOff x="0" y="0"/>
            <a:chExt cx="1137646" cy="1137646"/>
          </a:xfrm>
        </p:grpSpPr>
        <p:sp>
          <p:nvSpPr>
            <p:cNvPr id="384" name="object 30"/>
            <p:cNvSpPr/>
            <p:nvPr/>
          </p:nvSpPr>
          <p:spPr>
            <a:xfrm>
              <a:off x="-1" y="-1"/>
              <a:ext cx="1137648" cy="11376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lnTo>
                    <a:pt x="9215" y="21483"/>
                  </a:lnTo>
                  <a:lnTo>
                    <a:pt x="7665" y="21135"/>
                  </a:lnTo>
                  <a:lnTo>
                    <a:pt x="6182" y="20563"/>
                  </a:lnTo>
                  <a:lnTo>
                    <a:pt x="4800" y="19780"/>
                  </a:lnTo>
                  <a:lnTo>
                    <a:pt x="3547" y="18802"/>
                  </a:lnTo>
                  <a:lnTo>
                    <a:pt x="2451" y="17651"/>
                  </a:lnTo>
                  <a:lnTo>
                    <a:pt x="1536" y="16352"/>
                  </a:lnTo>
                  <a:lnTo>
                    <a:pt x="822" y="14933"/>
                  </a:lnTo>
                  <a:lnTo>
                    <a:pt x="324" y="13424"/>
                  </a:lnTo>
                  <a:lnTo>
                    <a:pt x="52" y="11859"/>
                  </a:lnTo>
                  <a:lnTo>
                    <a:pt x="0" y="10800"/>
                  </a:lnTo>
                  <a:lnTo>
                    <a:pt x="13" y="10270"/>
                  </a:lnTo>
                  <a:lnTo>
                    <a:pt x="207" y="8693"/>
                  </a:lnTo>
                  <a:lnTo>
                    <a:pt x="631" y="7162"/>
                  </a:lnTo>
                  <a:lnTo>
                    <a:pt x="1275" y="5709"/>
                  </a:lnTo>
                  <a:lnTo>
                    <a:pt x="2125" y="4366"/>
                  </a:lnTo>
                  <a:lnTo>
                    <a:pt x="3163" y="3163"/>
                  </a:lnTo>
                  <a:lnTo>
                    <a:pt x="4366" y="2125"/>
                  </a:lnTo>
                  <a:lnTo>
                    <a:pt x="5709" y="1275"/>
                  </a:lnTo>
                  <a:lnTo>
                    <a:pt x="7162" y="631"/>
                  </a:lnTo>
                  <a:lnTo>
                    <a:pt x="8693" y="207"/>
                  </a:lnTo>
                  <a:lnTo>
                    <a:pt x="10270" y="13"/>
                  </a:lnTo>
                  <a:lnTo>
                    <a:pt x="10800" y="0"/>
                  </a:lnTo>
                  <a:lnTo>
                    <a:pt x="11330" y="13"/>
                  </a:lnTo>
                  <a:lnTo>
                    <a:pt x="12907" y="207"/>
                  </a:lnTo>
                  <a:lnTo>
                    <a:pt x="14438" y="631"/>
                  </a:lnTo>
                  <a:lnTo>
                    <a:pt x="15891" y="1275"/>
                  </a:lnTo>
                  <a:lnTo>
                    <a:pt x="17234" y="2125"/>
                  </a:lnTo>
                  <a:lnTo>
                    <a:pt x="18437" y="3163"/>
                  </a:lnTo>
                  <a:lnTo>
                    <a:pt x="19475" y="4366"/>
                  </a:lnTo>
                  <a:lnTo>
                    <a:pt x="20325" y="5709"/>
                  </a:lnTo>
                  <a:lnTo>
                    <a:pt x="20969" y="7162"/>
                  </a:lnTo>
                  <a:lnTo>
                    <a:pt x="21392" y="8693"/>
                  </a:lnTo>
                  <a:lnTo>
                    <a:pt x="21587" y="10270"/>
                  </a:lnTo>
                  <a:lnTo>
                    <a:pt x="21600" y="10800"/>
                  </a:lnTo>
                  <a:lnTo>
                    <a:pt x="21587" y="11330"/>
                  </a:lnTo>
                  <a:lnTo>
                    <a:pt x="21392" y="12907"/>
                  </a:lnTo>
                  <a:lnTo>
                    <a:pt x="20969" y="14438"/>
                  </a:lnTo>
                  <a:lnTo>
                    <a:pt x="20325" y="15891"/>
                  </a:lnTo>
                  <a:lnTo>
                    <a:pt x="19475" y="17234"/>
                  </a:lnTo>
                  <a:lnTo>
                    <a:pt x="18437" y="18437"/>
                  </a:lnTo>
                  <a:lnTo>
                    <a:pt x="17234" y="19475"/>
                  </a:lnTo>
                  <a:lnTo>
                    <a:pt x="15891" y="20325"/>
                  </a:lnTo>
                  <a:lnTo>
                    <a:pt x="14438" y="20969"/>
                  </a:lnTo>
                  <a:lnTo>
                    <a:pt x="12907" y="21393"/>
                  </a:lnTo>
                  <a:lnTo>
                    <a:pt x="11330" y="21587"/>
                  </a:lnTo>
                  <a:lnTo>
                    <a:pt x="10800" y="21600"/>
                  </a:lnTo>
                  <a:close/>
                </a:path>
              </a:pathLst>
            </a:custGeom>
            <a:solidFill>
              <a:srgbClr val="E6F0FF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pic>
          <p:nvPicPr>
            <p:cNvPr id="385" name="object 31" descr="object 3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17078" y="415597"/>
              <a:ext cx="303491" cy="30645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87" name="object 32"/>
          <p:cNvSpPr txBox="1"/>
          <p:nvPr/>
        </p:nvSpPr>
        <p:spPr>
          <a:xfrm>
            <a:off x="18070176" y="5098626"/>
            <a:ext cx="2189342" cy="10876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algn="ctr">
              <a:spcBef>
                <a:spcPts val="1400"/>
              </a:spcBef>
              <a:defRPr sz="2000" spc="-19">
                <a:solidFill>
                  <a:srgbClr val="1D293B"/>
                </a:solidFill>
              </a:defRPr>
            </a:pPr>
            <a:r>
              <a:t>정보 교환</a:t>
            </a:r>
          </a:p>
          <a:p>
            <a:pPr marR="10178" indent="12700" algn="ctr">
              <a:lnSpc>
                <a:spcPct val="111099"/>
              </a:lnSpc>
              <a:spcBef>
                <a:spcPts val="800"/>
              </a:spcBef>
              <a:defRPr sz="1800" spc="-18">
                <a:solidFill>
                  <a:srgbClr val="64738B"/>
                </a:solidFill>
              </a:defRPr>
            </a:pPr>
            <a:r>
              <a:t>암호화된 승객 정보와 </a:t>
            </a:r>
            <a:br/>
            <a:r>
              <a:t>요금 데이터 교환</a:t>
            </a:r>
          </a:p>
        </p:txBody>
      </p:sp>
      <p:grpSp>
        <p:nvGrpSpPr>
          <p:cNvPr id="390" name="object 33"/>
          <p:cNvGrpSpPr/>
          <p:nvPr/>
        </p:nvGrpSpPr>
        <p:grpSpPr>
          <a:xfrm>
            <a:off x="21618019" y="3752409"/>
            <a:ext cx="1137648" cy="1137648"/>
            <a:chOff x="0" y="0"/>
            <a:chExt cx="1137646" cy="1137646"/>
          </a:xfrm>
        </p:grpSpPr>
        <p:sp>
          <p:nvSpPr>
            <p:cNvPr id="388" name="object 34"/>
            <p:cNvSpPr/>
            <p:nvPr/>
          </p:nvSpPr>
          <p:spPr>
            <a:xfrm>
              <a:off x="-1" y="-1"/>
              <a:ext cx="1137648" cy="11376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lnTo>
                    <a:pt x="9215" y="21483"/>
                  </a:lnTo>
                  <a:lnTo>
                    <a:pt x="7665" y="21135"/>
                  </a:lnTo>
                  <a:lnTo>
                    <a:pt x="6182" y="20563"/>
                  </a:lnTo>
                  <a:lnTo>
                    <a:pt x="4800" y="19780"/>
                  </a:lnTo>
                  <a:lnTo>
                    <a:pt x="3547" y="18802"/>
                  </a:lnTo>
                  <a:lnTo>
                    <a:pt x="2451" y="17651"/>
                  </a:lnTo>
                  <a:lnTo>
                    <a:pt x="1536" y="16352"/>
                  </a:lnTo>
                  <a:lnTo>
                    <a:pt x="822" y="14933"/>
                  </a:lnTo>
                  <a:lnTo>
                    <a:pt x="324" y="13424"/>
                  </a:lnTo>
                  <a:lnTo>
                    <a:pt x="52" y="11859"/>
                  </a:lnTo>
                  <a:lnTo>
                    <a:pt x="0" y="10800"/>
                  </a:lnTo>
                  <a:lnTo>
                    <a:pt x="13" y="10270"/>
                  </a:lnTo>
                  <a:lnTo>
                    <a:pt x="207" y="8693"/>
                  </a:lnTo>
                  <a:lnTo>
                    <a:pt x="631" y="7162"/>
                  </a:lnTo>
                  <a:lnTo>
                    <a:pt x="1275" y="5709"/>
                  </a:lnTo>
                  <a:lnTo>
                    <a:pt x="2125" y="4366"/>
                  </a:lnTo>
                  <a:lnTo>
                    <a:pt x="3163" y="3163"/>
                  </a:lnTo>
                  <a:lnTo>
                    <a:pt x="4366" y="2125"/>
                  </a:lnTo>
                  <a:lnTo>
                    <a:pt x="5709" y="1275"/>
                  </a:lnTo>
                  <a:lnTo>
                    <a:pt x="7162" y="631"/>
                  </a:lnTo>
                  <a:lnTo>
                    <a:pt x="8693" y="207"/>
                  </a:lnTo>
                  <a:lnTo>
                    <a:pt x="10270" y="13"/>
                  </a:lnTo>
                  <a:lnTo>
                    <a:pt x="10800" y="0"/>
                  </a:lnTo>
                  <a:lnTo>
                    <a:pt x="11330" y="13"/>
                  </a:lnTo>
                  <a:lnTo>
                    <a:pt x="12907" y="207"/>
                  </a:lnTo>
                  <a:lnTo>
                    <a:pt x="14438" y="631"/>
                  </a:lnTo>
                  <a:lnTo>
                    <a:pt x="15891" y="1275"/>
                  </a:lnTo>
                  <a:lnTo>
                    <a:pt x="17234" y="2125"/>
                  </a:lnTo>
                  <a:lnTo>
                    <a:pt x="18437" y="3163"/>
                  </a:lnTo>
                  <a:lnTo>
                    <a:pt x="19475" y="4366"/>
                  </a:lnTo>
                  <a:lnTo>
                    <a:pt x="20325" y="5709"/>
                  </a:lnTo>
                  <a:lnTo>
                    <a:pt x="20969" y="7162"/>
                  </a:lnTo>
                  <a:lnTo>
                    <a:pt x="21393" y="8693"/>
                  </a:lnTo>
                  <a:lnTo>
                    <a:pt x="21587" y="10270"/>
                  </a:lnTo>
                  <a:lnTo>
                    <a:pt x="21600" y="10800"/>
                  </a:lnTo>
                  <a:lnTo>
                    <a:pt x="21587" y="11330"/>
                  </a:lnTo>
                  <a:lnTo>
                    <a:pt x="21393" y="12907"/>
                  </a:lnTo>
                  <a:lnTo>
                    <a:pt x="20969" y="14438"/>
                  </a:lnTo>
                  <a:lnTo>
                    <a:pt x="20325" y="15891"/>
                  </a:lnTo>
                  <a:lnTo>
                    <a:pt x="19475" y="17234"/>
                  </a:lnTo>
                  <a:lnTo>
                    <a:pt x="18437" y="18437"/>
                  </a:lnTo>
                  <a:lnTo>
                    <a:pt x="17234" y="19475"/>
                  </a:lnTo>
                  <a:lnTo>
                    <a:pt x="15891" y="20325"/>
                  </a:lnTo>
                  <a:lnTo>
                    <a:pt x="14438" y="20969"/>
                  </a:lnTo>
                  <a:lnTo>
                    <a:pt x="12907" y="21393"/>
                  </a:lnTo>
                  <a:lnTo>
                    <a:pt x="11330" y="21587"/>
                  </a:lnTo>
                  <a:lnTo>
                    <a:pt x="10800" y="21600"/>
                  </a:lnTo>
                  <a:close/>
                </a:path>
              </a:pathLst>
            </a:custGeom>
            <a:solidFill>
              <a:srgbClr val="E6F0FF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pic>
          <p:nvPicPr>
            <p:cNvPr id="389" name="object 35" descr="object 3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17137" y="417137"/>
              <a:ext cx="303372" cy="30337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91" name="object 36"/>
          <p:cNvSpPr txBox="1"/>
          <p:nvPr/>
        </p:nvSpPr>
        <p:spPr>
          <a:xfrm>
            <a:off x="21063613" y="5098626"/>
            <a:ext cx="2246225" cy="10876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algn="ctr">
              <a:spcBef>
                <a:spcPts val="1400"/>
              </a:spcBef>
              <a:defRPr sz="2000" spc="-19">
                <a:solidFill>
                  <a:srgbClr val="1D293B"/>
                </a:solidFill>
              </a:defRPr>
            </a:pPr>
            <a:r>
              <a:t>자동 결제</a:t>
            </a:r>
          </a:p>
          <a:p>
            <a:pPr marR="10178" indent="12700" algn="ctr">
              <a:lnSpc>
                <a:spcPct val="111099"/>
              </a:lnSpc>
              <a:spcBef>
                <a:spcPts val="800"/>
              </a:spcBef>
              <a:defRPr sz="1800" spc="-18">
                <a:solidFill>
                  <a:srgbClr val="64738B"/>
                </a:solidFill>
              </a:defRPr>
            </a:pPr>
            <a:r>
              <a:t>실시간 요금 정산 </a:t>
            </a:r>
            <a:br/>
            <a:r>
              <a:t>및 알림 발송</a:t>
            </a:r>
          </a:p>
        </p:txBody>
      </p:sp>
      <p:pic>
        <p:nvPicPr>
          <p:cNvPr id="392" name="이미지" descr="이미지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38404" y="7922489"/>
            <a:ext cx="925211" cy="925210"/>
          </a:xfrm>
          <a:prstGeom prst="rect">
            <a:avLst/>
          </a:prstGeom>
          <a:ln w="12700">
            <a:miter lim="400000"/>
          </a:ln>
        </p:spPr>
      </p:pic>
      <p:pic>
        <p:nvPicPr>
          <p:cNvPr id="393" name="이미지" descr="이미지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38404" y="10590135"/>
            <a:ext cx="925211" cy="925211"/>
          </a:xfrm>
          <a:prstGeom prst="rect">
            <a:avLst/>
          </a:prstGeom>
          <a:ln w="12700">
            <a:miter lim="400000"/>
          </a:ln>
        </p:spPr>
      </p:pic>
      <p:pic>
        <p:nvPicPr>
          <p:cNvPr id="394" name="이미지" descr="이미지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88091" y="7922489"/>
            <a:ext cx="925211" cy="925210"/>
          </a:xfrm>
          <a:prstGeom prst="rect">
            <a:avLst/>
          </a:prstGeom>
          <a:ln w="12700">
            <a:miter lim="400000"/>
          </a:ln>
        </p:spPr>
      </p:pic>
      <p:pic>
        <p:nvPicPr>
          <p:cNvPr id="395" name="이미지" descr="이미지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88091" y="10590135"/>
            <a:ext cx="925211" cy="9252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object 2"/>
          <p:cNvSpPr txBox="1">
            <a:spLocks noGrp="1"/>
          </p:cNvSpPr>
          <p:nvPr>
            <p:ph type="title"/>
          </p:nvPr>
        </p:nvSpPr>
        <p:spPr>
          <a:xfrm>
            <a:off x="638310" y="889526"/>
            <a:ext cx="14147446" cy="1157203"/>
          </a:xfrm>
          <a:prstGeom prst="rect">
            <a:avLst/>
          </a:prstGeom>
        </p:spPr>
        <p:txBody>
          <a:bodyPr/>
          <a:lstStyle>
            <a:lvl1pPr indent="12700">
              <a:defRPr sz="5200"/>
            </a:lvl1pPr>
          </a:lstStyle>
          <a:p>
            <a:r>
              <a:t>특허 포트폴리오 (Patent Portfolio)</a:t>
            </a:r>
          </a:p>
        </p:txBody>
      </p:sp>
      <p:sp>
        <p:nvSpPr>
          <p:cNvPr id="398" name="object 2"/>
          <p:cNvSpPr txBox="1"/>
          <p:nvPr/>
        </p:nvSpPr>
        <p:spPr>
          <a:xfrm>
            <a:off x="11016465" y="7058714"/>
            <a:ext cx="2351070" cy="4207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 algn="ctr" defTabSz="914400">
              <a:spcBef>
                <a:spcPts val="100"/>
              </a:spcBef>
              <a:defRPr sz="2700" b="1" spc="-162">
                <a:solidFill>
                  <a:srgbClr val="1F2937"/>
                </a:solidFill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t>기술</a:t>
            </a:r>
            <a:r>
              <a:rPr spc="-198"/>
              <a:t> </a:t>
            </a:r>
            <a:r>
              <a:t>영역</a:t>
            </a:r>
            <a:r>
              <a:rPr spc="-198"/>
              <a:t> </a:t>
            </a:r>
            <a:r>
              <a:rPr spc="-108"/>
              <a:t>매핑</a:t>
            </a:r>
          </a:p>
        </p:txBody>
      </p:sp>
      <p:grpSp>
        <p:nvGrpSpPr>
          <p:cNvPr id="402" name="object 3"/>
          <p:cNvGrpSpPr/>
          <p:nvPr/>
        </p:nvGrpSpPr>
        <p:grpSpPr>
          <a:xfrm>
            <a:off x="2725860" y="8075123"/>
            <a:ext cx="4454659" cy="4695952"/>
            <a:chOff x="-1" y="-2"/>
            <a:chExt cx="4454657" cy="4695951"/>
          </a:xfrm>
        </p:grpSpPr>
        <p:sp>
          <p:nvSpPr>
            <p:cNvPr id="399" name="object 4"/>
            <p:cNvSpPr/>
            <p:nvPr/>
          </p:nvSpPr>
          <p:spPr>
            <a:xfrm>
              <a:off x="-3" y="-3"/>
              <a:ext cx="4454660" cy="46959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59" y="21600"/>
                  </a:moveTo>
                  <a:lnTo>
                    <a:pt x="841" y="21600"/>
                  </a:lnTo>
                  <a:lnTo>
                    <a:pt x="782" y="21595"/>
                  </a:lnTo>
                  <a:lnTo>
                    <a:pt x="351" y="21425"/>
                  </a:lnTo>
                  <a:lnTo>
                    <a:pt x="91" y="21125"/>
                  </a:lnTo>
                  <a:lnTo>
                    <a:pt x="0" y="20802"/>
                  </a:lnTo>
                  <a:lnTo>
                    <a:pt x="0" y="798"/>
                  </a:lnTo>
                  <a:lnTo>
                    <a:pt x="119" y="426"/>
                  </a:lnTo>
                  <a:lnTo>
                    <a:pt x="449" y="113"/>
                  </a:lnTo>
                  <a:lnTo>
                    <a:pt x="841" y="0"/>
                  </a:lnTo>
                  <a:lnTo>
                    <a:pt x="20759" y="0"/>
                  </a:lnTo>
                  <a:lnTo>
                    <a:pt x="21151" y="113"/>
                  </a:lnTo>
                  <a:lnTo>
                    <a:pt x="21481" y="426"/>
                  </a:lnTo>
                  <a:lnTo>
                    <a:pt x="21600" y="798"/>
                  </a:lnTo>
                  <a:lnTo>
                    <a:pt x="21600" y="20802"/>
                  </a:lnTo>
                  <a:lnTo>
                    <a:pt x="21481" y="21174"/>
                  </a:lnTo>
                  <a:lnTo>
                    <a:pt x="21151" y="21487"/>
                  </a:lnTo>
                  <a:lnTo>
                    <a:pt x="20818" y="21595"/>
                  </a:lnTo>
                  <a:lnTo>
                    <a:pt x="20759" y="21600"/>
                  </a:lnTo>
                  <a:close/>
                </a:path>
              </a:pathLst>
            </a:custGeom>
            <a:solidFill>
              <a:srgbClr val="F9FAFA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914400">
                <a:defRPr sz="1800">
                  <a:latin typeface="나눔고딕"/>
                  <a:ea typeface="나눔고딕"/>
                  <a:cs typeface="나눔고딕"/>
                  <a:sym typeface="나눔고딕"/>
                </a:defRPr>
              </a:pPr>
              <a:endParaRPr/>
            </a:p>
          </p:txBody>
        </p:sp>
        <p:sp>
          <p:nvSpPr>
            <p:cNvPr id="400" name="object 5"/>
            <p:cNvSpPr/>
            <p:nvPr/>
          </p:nvSpPr>
          <p:spPr>
            <a:xfrm>
              <a:off x="1670493" y="278414"/>
              <a:ext cx="1113665" cy="11136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lnTo>
                    <a:pt x="9215" y="21483"/>
                  </a:lnTo>
                  <a:lnTo>
                    <a:pt x="7665" y="21135"/>
                  </a:lnTo>
                  <a:lnTo>
                    <a:pt x="6182" y="20563"/>
                  </a:lnTo>
                  <a:lnTo>
                    <a:pt x="4800" y="19780"/>
                  </a:lnTo>
                  <a:lnTo>
                    <a:pt x="3547" y="18802"/>
                  </a:lnTo>
                  <a:lnTo>
                    <a:pt x="2451" y="17651"/>
                  </a:lnTo>
                  <a:lnTo>
                    <a:pt x="1536" y="16352"/>
                  </a:lnTo>
                  <a:lnTo>
                    <a:pt x="822" y="14933"/>
                  </a:lnTo>
                  <a:lnTo>
                    <a:pt x="324" y="13424"/>
                  </a:lnTo>
                  <a:lnTo>
                    <a:pt x="52" y="11859"/>
                  </a:lnTo>
                  <a:lnTo>
                    <a:pt x="0" y="10800"/>
                  </a:lnTo>
                  <a:lnTo>
                    <a:pt x="13" y="10270"/>
                  </a:lnTo>
                  <a:lnTo>
                    <a:pt x="207" y="8693"/>
                  </a:lnTo>
                  <a:lnTo>
                    <a:pt x="631" y="7162"/>
                  </a:lnTo>
                  <a:lnTo>
                    <a:pt x="1275" y="5709"/>
                  </a:lnTo>
                  <a:lnTo>
                    <a:pt x="2125" y="4366"/>
                  </a:lnTo>
                  <a:lnTo>
                    <a:pt x="3163" y="3163"/>
                  </a:lnTo>
                  <a:lnTo>
                    <a:pt x="4366" y="2125"/>
                  </a:lnTo>
                  <a:lnTo>
                    <a:pt x="5709" y="1275"/>
                  </a:lnTo>
                  <a:lnTo>
                    <a:pt x="7162" y="631"/>
                  </a:lnTo>
                  <a:lnTo>
                    <a:pt x="8693" y="207"/>
                  </a:lnTo>
                  <a:lnTo>
                    <a:pt x="10270" y="13"/>
                  </a:lnTo>
                  <a:lnTo>
                    <a:pt x="10800" y="0"/>
                  </a:lnTo>
                  <a:lnTo>
                    <a:pt x="11330" y="13"/>
                  </a:lnTo>
                  <a:lnTo>
                    <a:pt x="12907" y="207"/>
                  </a:lnTo>
                  <a:lnTo>
                    <a:pt x="14438" y="631"/>
                  </a:lnTo>
                  <a:lnTo>
                    <a:pt x="15891" y="1275"/>
                  </a:lnTo>
                  <a:lnTo>
                    <a:pt x="17234" y="2125"/>
                  </a:lnTo>
                  <a:lnTo>
                    <a:pt x="18437" y="3163"/>
                  </a:lnTo>
                  <a:lnTo>
                    <a:pt x="19475" y="4366"/>
                  </a:lnTo>
                  <a:lnTo>
                    <a:pt x="20325" y="5709"/>
                  </a:lnTo>
                  <a:lnTo>
                    <a:pt x="20969" y="7162"/>
                  </a:lnTo>
                  <a:lnTo>
                    <a:pt x="21392" y="8693"/>
                  </a:lnTo>
                  <a:lnTo>
                    <a:pt x="21587" y="10270"/>
                  </a:lnTo>
                  <a:lnTo>
                    <a:pt x="21600" y="10800"/>
                  </a:lnTo>
                  <a:lnTo>
                    <a:pt x="21587" y="11330"/>
                  </a:lnTo>
                  <a:lnTo>
                    <a:pt x="21392" y="12907"/>
                  </a:lnTo>
                  <a:lnTo>
                    <a:pt x="20969" y="14438"/>
                  </a:lnTo>
                  <a:lnTo>
                    <a:pt x="20325" y="15891"/>
                  </a:lnTo>
                  <a:lnTo>
                    <a:pt x="19475" y="17234"/>
                  </a:lnTo>
                  <a:lnTo>
                    <a:pt x="18437" y="18437"/>
                  </a:lnTo>
                  <a:lnTo>
                    <a:pt x="17234" y="19475"/>
                  </a:lnTo>
                  <a:lnTo>
                    <a:pt x="15891" y="20325"/>
                  </a:lnTo>
                  <a:lnTo>
                    <a:pt x="14438" y="20969"/>
                  </a:lnTo>
                  <a:lnTo>
                    <a:pt x="12907" y="21392"/>
                  </a:lnTo>
                  <a:lnTo>
                    <a:pt x="11330" y="21587"/>
                  </a:lnTo>
                  <a:lnTo>
                    <a:pt x="10800" y="21600"/>
                  </a:lnTo>
                  <a:close/>
                </a:path>
              </a:pathLst>
            </a:custGeom>
            <a:solidFill>
              <a:srgbClr val="DAE9FE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914400">
                <a:defRPr sz="1800">
                  <a:latin typeface="나눔고딕"/>
                  <a:ea typeface="나눔고딕"/>
                  <a:cs typeface="나눔고딕"/>
                  <a:sym typeface="나눔고딕"/>
                </a:defRPr>
              </a:pPr>
              <a:endParaRPr/>
            </a:p>
          </p:txBody>
        </p:sp>
        <p:pic>
          <p:nvPicPr>
            <p:cNvPr id="401" name="object 6" descr="object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60278" y="705318"/>
              <a:ext cx="334102" cy="25985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03" name="object 7"/>
          <p:cNvSpPr txBox="1"/>
          <p:nvPr/>
        </p:nvSpPr>
        <p:spPr>
          <a:xfrm>
            <a:off x="4188900" y="9671377"/>
            <a:ext cx="1529434" cy="346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 defTabSz="914400">
              <a:spcBef>
                <a:spcPts val="100"/>
              </a:spcBef>
              <a:defRPr sz="2100" b="1" spc="-140">
                <a:solidFill>
                  <a:srgbClr val="1F2937"/>
                </a:solidFill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t>결제</a:t>
            </a:r>
            <a:r>
              <a:rPr spc="-131"/>
              <a:t> </a:t>
            </a:r>
            <a:r>
              <a:rPr spc="-105"/>
              <a:t>시스템</a:t>
            </a:r>
          </a:p>
        </p:txBody>
      </p:sp>
      <p:sp>
        <p:nvSpPr>
          <p:cNvPr id="404" name="object 8"/>
          <p:cNvSpPr/>
          <p:nvPr/>
        </p:nvSpPr>
        <p:spPr>
          <a:xfrm>
            <a:off x="3004278" y="10283891"/>
            <a:ext cx="3897822" cy="4825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351" y="21600"/>
                </a:moveTo>
                <a:lnTo>
                  <a:pt x="1249" y="21600"/>
                </a:lnTo>
                <a:lnTo>
                  <a:pt x="1162" y="21531"/>
                </a:lnTo>
                <a:lnTo>
                  <a:pt x="744" y="20507"/>
                </a:lnTo>
                <a:lnTo>
                  <a:pt x="330" y="17935"/>
                </a:lnTo>
                <a:lnTo>
                  <a:pt x="68" y="14278"/>
                </a:lnTo>
                <a:lnTo>
                  <a:pt x="0" y="11509"/>
                </a:lnTo>
                <a:lnTo>
                  <a:pt x="0" y="10091"/>
                </a:lnTo>
                <a:lnTo>
                  <a:pt x="135" y="6012"/>
                </a:lnTo>
                <a:lnTo>
                  <a:pt x="454" y="2662"/>
                </a:lnTo>
                <a:lnTo>
                  <a:pt x="907" y="551"/>
                </a:lnTo>
                <a:lnTo>
                  <a:pt x="1249" y="0"/>
                </a:lnTo>
                <a:lnTo>
                  <a:pt x="20351" y="0"/>
                </a:lnTo>
                <a:lnTo>
                  <a:pt x="20856" y="1093"/>
                </a:lnTo>
                <a:lnTo>
                  <a:pt x="21270" y="3665"/>
                </a:lnTo>
                <a:lnTo>
                  <a:pt x="21532" y="7322"/>
                </a:lnTo>
                <a:lnTo>
                  <a:pt x="21600" y="10091"/>
                </a:lnTo>
                <a:lnTo>
                  <a:pt x="21600" y="11509"/>
                </a:lnTo>
                <a:lnTo>
                  <a:pt x="21465" y="15588"/>
                </a:lnTo>
                <a:lnTo>
                  <a:pt x="21146" y="18938"/>
                </a:lnTo>
                <a:lnTo>
                  <a:pt x="20693" y="21049"/>
                </a:lnTo>
                <a:lnTo>
                  <a:pt x="20438" y="21531"/>
                </a:lnTo>
                <a:lnTo>
                  <a:pt x="20351" y="21600"/>
                </a:lnTo>
                <a:close/>
              </a:path>
            </a:pathLst>
          </a:custGeom>
          <a:solidFill>
            <a:srgbClr val="EFF5F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 defTabSz="914400">
              <a:defRPr sz="1800">
                <a:latin typeface="나눔고딕"/>
                <a:ea typeface="나눔고딕"/>
                <a:cs typeface="나눔고딕"/>
                <a:sym typeface="나눔고딕"/>
              </a:defRPr>
            </a:pPr>
            <a:endParaRPr/>
          </a:p>
        </p:txBody>
      </p:sp>
      <p:sp>
        <p:nvSpPr>
          <p:cNvPr id="405" name="object 9"/>
          <p:cNvSpPr txBox="1"/>
          <p:nvPr/>
        </p:nvSpPr>
        <p:spPr>
          <a:xfrm>
            <a:off x="4071154" y="10376700"/>
            <a:ext cx="1764540" cy="2474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 defTabSz="914400">
              <a:spcBef>
                <a:spcPts val="100"/>
              </a:spcBef>
              <a:defRPr sz="1800" spc="-130">
                <a:solidFill>
                  <a:srgbClr val="3B81F5"/>
                </a:solidFill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t>제10-</a:t>
            </a:r>
            <a:r>
              <a:rPr spc="-20"/>
              <a:t>1647834호</a:t>
            </a:r>
          </a:p>
        </p:txBody>
      </p:sp>
      <p:sp>
        <p:nvSpPr>
          <p:cNvPr id="406" name="object 10"/>
          <p:cNvSpPr/>
          <p:nvPr/>
        </p:nvSpPr>
        <p:spPr>
          <a:xfrm>
            <a:off x="3004278" y="10859284"/>
            <a:ext cx="3897822" cy="4825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351" y="21600"/>
                </a:moveTo>
                <a:lnTo>
                  <a:pt x="1249" y="21600"/>
                </a:lnTo>
                <a:lnTo>
                  <a:pt x="1162" y="21531"/>
                </a:lnTo>
                <a:lnTo>
                  <a:pt x="744" y="20506"/>
                </a:lnTo>
                <a:lnTo>
                  <a:pt x="330" y="17935"/>
                </a:lnTo>
                <a:lnTo>
                  <a:pt x="68" y="14278"/>
                </a:lnTo>
                <a:lnTo>
                  <a:pt x="0" y="11509"/>
                </a:lnTo>
                <a:lnTo>
                  <a:pt x="0" y="10091"/>
                </a:lnTo>
                <a:lnTo>
                  <a:pt x="135" y="6012"/>
                </a:lnTo>
                <a:lnTo>
                  <a:pt x="454" y="2662"/>
                </a:lnTo>
                <a:lnTo>
                  <a:pt x="907" y="551"/>
                </a:lnTo>
                <a:lnTo>
                  <a:pt x="1249" y="0"/>
                </a:lnTo>
                <a:lnTo>
                  <a:pt x="20351" y="0"/>
                </a:lnTo>
                <a:lnTo>
                  <a:pt x="20856" y="1093"/>
                </a:lnTo>
                <a:lnTo>
                  <a:pt x="21270" y="3665"/>
                </a:lnTo>
                <a:lnTo>
                  <a:pt x="21532" y="7322"/>
                </a:lnTo>
                <a:lnTo>
                  <a:pt x="21600" y="10091"/>
                </a:lnTo>
                <a:lnTo>
                  <a:pt x="21600" y="11509"/>
                </a:lnTo>
                <a:lnTo>
                  <a:pt x="21465" y="15588"/>
                </a:lnTo>
                <a:lnTo>
                  <a:pt x="21146" y="18938"/>
                </a:lnTo>
                <a:lnTo>
                  <a:pt x="20693" y="21049"/>
                </a:lnTo>
                <a:lnTo>
                  <a:pt x="20438" y="21531"/>
                </a:lnTo>
                <a:lnTo>
                  <a:pt x="20351" y="21600"/>
                </a:lnTo>
                <a:close/>
              </a:path>
            </a:pathLst>
          </a:custGeom>
          <a:solidFill>
            <a:srgbClr val="EFF5F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 defTabSz="914400">
              <a:defRPr sz="2700">
                <a:latin typeface="나눔고딕"/>
                <a:ea typeface="나눔고딕"/>
                <a:cs typeface="나눔고딕"/>
                <a:sym typeface="나눔고딕"/>
              </a:defRPr>
            </a:pPr>
            <a:endParaRPr/>
          </a:p>
        </p:txBody>
      </p:sp>
      <p:sp>
        <p:nvSpPr>
          <p:cNvPr id="407" name="object 11"/>
          <p:cNvSpPr txBox="1"/>
          <p:nvPr/>
        </p:nvSpPr>
        <p:spPr>
          <a:xfrm>
            <a:off x="4071154" y="10952093"/>
            <a:ext cx="1764540" cy="2474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 defTabSz="914400">
              <a:spcBef>
                <a:spcPts val="100"/>
              </a:spcBef>
              <a:defRPr sz="1800" spc="-130">
                <a:solidFill>
                  <a:srgbClr val="3B81F5"/>
                </a:solidFill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t>제10-</a:t>
            </a:r>
            <a:r>
              <a:rPr spc="-20"/>
              <a:t>2505785호</a:t>
            </a:r>
          </a:p>
        </p:txBody>
      </p:sp>
      <p:sp>
        <p:nvSpPr>
          <p:cNvPr id="408" name="object 12"/>
          <p:cNvSpPr/>
          <p:nvPr/>
        </p:nvSpPr>
        <p:spPr>
          <a:xfrm>
            <a:off x="3004278" y="11434677"/>
            <a:ext cx="3897822" cy="4825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351" y="21600"/>
                </a:moveTo>
                <a:lnTo>
                  <a:pt x="1249" y="21600"/>
                </a:lnTo>
                <a:lnTo>
                  <a:pt x="1162" y="21531"/>
                </a:lnTo>
                <a:lnTo>
                  <a:pt x="744" y="20507"/>
                </a:lnTo>
                <a:lnTo>
                  <a:pt x="330" y="17935"/>
                </a:lnTo>
                <a:lnTo>
                  <a:pt x="68" y="14278"/>
                </a:lnTo>
                <a:lnTo>
                  <a:pt x="0" y="11509"/>
                </a:lnTo>
                <a:lnTo>
                  <a:pt x="0" y="10091"/>
                </a:lnTo>
                <a:lnTo>
                  <a:pt x="135" y="6012"/>
                </a:lnTo>
                <a:lnTo>
                  <a:pt x="454" y="2662"/>
                </a:lnTo>
                <a:lnTo>
                  <a:pt x="907" y="551"/>
                </a:lnTo>
                <a:lnTo>
                  <a:pt x="1249" y="0"/>
                </a:lnTo>
                <a:lnTo>
                  <a:pt x="20351" y="0"/>
                </a:lnTo>
                <a:lnTo>
                  <a:pt x="20856" y="1093"/>
                </a:lnTo>
                <a:lnTo>
                  <a:pt x="21270" y="3665"/>
                </a:lnTo>
                <a:lnTo>
                  <a:pt x="21532" y="7322"/>
                </a:lnTo>
                <a:lnTo>
                  <a:pt x="21600" y="10091"/>
                </a:lnTo>
                <a:lnTo>
                  <a:pt x="21600" y="11509"/>
                </a:lnTo>
                <a:lnTo>
                  <a:pt x="21465" y="15588"/>
                </a:lnTo>
                <a:lnTo>
                  <a:pt x="21146" y="18938"/>
                </a:lnTo>
                <a:lnTo>
                  <a:pt x="20693" y="21049"/>
                </a:lnTo>
                <a:lnTo>
                  <a:pt x="20438" y="21531"/>
                </a:lnTo>
                <a:lnTo>
                  <a:pt x="20351" y="21600"/>
                </a:lnTo>
                <a:close/>
              </a:path>
            </a:pathLst>
          </a:custGeom>
          <a:solidFill>
            <a:srgbClr val="EFF5F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 defTabSz="914400">
              <a:defRPr sz="1800">
                <a:latin typeface="나눔고딕"/>
                <a:ea typeface="나눔고딕"/>
                <a:cs typeface="나눔고딕"/>
                <a:sym typeface="나눔고딕"/>
              </a:defRPr>
            </a:pPr>
            <a:endParaRPr/>
          </a:p>
        </p:txBody>
      </p:sp>
      <p:sp>
        <p:nvSpPr>
          <p:cNvPr id="409" name="object 13"/>
          <p:cNvSpPr txBox="1"/>
          <p:nvPr/>
        </p:nvSpPr>
        <p:spPr>
          <a:xfrm>
            <a:off x="4071154" y="11527482"/>
            <a:ext cx="1764540" cy="2474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 defTabSz="914400">
              <a:spcBef>
                <a:spcPts val="100"/>
              </a:spcBef>
              <a:defRPr sz="1800" spc="-130">
                <a:solidFill>
                  <a:srgbClr val="3B81F5"/>
                </a:solidFill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t>제10-</a:t>
            </a:r>
            <a:r>
              <a:rPr spc="-20"/>
              <a:t>2433674호</a:t>
            </a:r>
          </a:p>
        </p:txBody>
      </p:sp>
      <p:grpSp>
        <p:nvGrpSpPr>
          <p:cNvPr id="413" name="object 14"/>
          <p:cNvGrpSpPr/>
          <p:nvPr/>
        </p:nvGrpSpPr>
        <p:grpSpPr>
          <a:xfrm>
            <a:off x="7551735" y="8075123"/>
            <a:ext cx="4454658" cy="4695952"/>
            <a:chOff x="0" y="-2"/>
            <a:chExt cx="4454657" cy="4695951"/>
          </a:xfrm>
        </p:grpSpPr>
        <p:sp>
          <p:nvSpPr>
            <p:cNvPr id="410" name="object 15"/>
            <p:cNvSpPr/>
            <p:nvPr/>
          </p:nvSpPr>
          <p:spPr>
            <a:xfrm>
              <a:off x="0" y="-3"/>
              <a:ext cx="4454658" cy="46959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59" y="21600"/>
                  </a:moveTo>
                  <a:lnTo>
                    <a:pt x="841" y="21600"/>
                  </a:lnTo>
                  <a:lnTo>
                    <a:pt x="782" y="21595"/>
                  </a:lnTo>
                  <a:lnTo>
                    <a:pt x="351" y="21425"/>
                  </a:lnTo>
                  <a:lnTo>
                    <a:pt x="91" y="21125"/>
                  </a:lnTo>
                  <a:lnTo>
                    <a:pt x="0" y="20802"/>
                  </a:lnTo>
                  <a:lnTo>
                    <a:pt x="0" y="798"/>
                  </a:lnTo>
                  <a:lnTo>
                    <a:pt x="119" y="426"/>
                  </a:lnTo>
                  <a:lnTo>
                    <a:pt x="449" y="113"/>
                  </a:lnTo>
                  <a:lnTo>
                    <a:pt x="841" y="0"/>
                  </a:lnTo>
                  <a:lnTo>
                    <a:pt x="20759" y="0"/>
                  </a:lnTo>
                  <a:lnTo>
                    <a:pt x="21151" y="113"/>
                  </a:lnTo>
                  <a:lnTo>
                    <a:pt x="21481" y="426"/>
                  </a:lnTo>
                  <a:lnTo>
                    <a:pt x="21600" y="798"/>
                  </a:lnTo>
                  <a:lnTo>
                    <a:pt x="21600" y="20802"/>
                  </a:lnTo>
                  <a:lnTo>
                    <a:pt x="21481" y="21174"/>
                  </a:lnTo>
                  <a:lnTo>
                    <a:pt x="21151" y="21487"/>
                  </a:lnTo>
                  <a:lnTo>
                    <a:pt x="20818" y="21595"/>
                  </a:lnTo>
                  <a:lnTo>
                    <a:pt x="20759" y="21600"/>
                  </a:lnTo>
                  <a:close/>
                </a:path>
              </a:pathLst>
            </a:custGeom>
            <a:solidFill>
              <a:srgbClr val="F9FAFA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914400">
                <a:defRPr sz="1800">
                  <a:latin typeface="나눔고딕"/>
                  <a:ea typeface="나눔고딕"/>
                  <a:cs typeface="나눔고딕"/>
                  <a:sym typeface="나눔고딕"/>
                </a:defRPr>
              </a:pPr>
              <a:endParaRPr/>
            </a:p>
          </p:txBody>
        </p:sp>
        <p:sp>
          <p:nvSpPr>
            <p:cNvPr id="411" name="object 16"/>
            <p:cNvSpPr/>
            <p:nvPr/>
          </p:nvSpPr>
          <p:spPr>
            <a:xfrm>
              <a:off x="1670493" y="278414"/>
              <a:ext cx="1113665" cy="11136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lnTo>
                    <a:pt x="9215" y="21483"/>
                  </a:lnTo>
                  <a:lnTo>
                    <a:pt x="7665" y="21135"/>
                  </a:lnTo>
                  <a:lnTo>
                    <a:pt x="6182" y="20563"/>
                  </a:lnTo>
                  <a:lnTo>
                    <a:pt x="4800" y="19780"/>
                  </a:lnTo>
                  <a:lnTo>
                    <a:pt x="3547" y="18802"/>
                  </a:lnTo>
                  <a:lnTo>
                    <a:pt x="2451" y="17651"/>
                  </a:lnTo>
                  <a:lnTo>
                    <a:pt x="1536" y="16352"/>
                  </a:lnTo>
                  <a:lnTo>
                    <a:pt x="822" y="14933"/>
                  </a:lnTo>
                  <a:lnTo>
                    <a:pt x="324" y="13424"/>
                  </a:lnTo>
                  <a:lnTo>
                    <a:pt x="52" y="11859"/>
                  </a:lnTo>
                  <a:lnTo>
                    <a:pt x="0" y="10800"/>
                  </a:lnTo>
                  <a:lnTo>
                    <a:pt x="13" y="10270"/>
                  </a:lnTo>
                  <a:lnTo>
                    <a:pt x="207" y="8693"/>
                  </a:lnTo>
                  <a:lnTo>
                    <a:pt x="631" y="7162"/>
                  </a:lnTo>
                  <a:lnTo>
                    <a:pt x="1275" y="5709"/>
                  </a:lnTo>
                  <a:lnTo>
                    <a:pt x="2125" y="4366"/>
                  </a:lnTo>
                  <a:lnTo>
                    <a:pt x="3163" y="3163"/>
                  </a:lnTo>
                  <a:lnTo>
                    <a:pt x="4366" y="2125"/>
                  </a:lnTo>
                  <a:lnTo>
                    <a:pt x="5709" y="1275"/>
                  </a:lnTo>
                  <a:lnTo>
                    <a:pt x="7162" y="631"/>
                  </a:lnTo>
                  <a:lnTo>
                    <a:pt x="8693" y="207"/>
                  </a:lnTo>
                  <a:lnTo>
                    <a:pt x="10270" y="13"/>
                  </a:lnTo>
                  <a:lnTo>
                    <a:pt x="10800" y="0"/>
                  </a:lnTo>
                  <a:lnTo>
                    <a:pt x="11330" y="13"/>
                  </a:lnTo>
                  <a:lnTo>
                    <a:pt x="12907" y="207"/>
                  </a:lnTo>
                  <a:lnTo>
                    <a:pt x="14438" y="631"/>
                  </a:lnTo>
                  <a:lnTo>
                    <a:pt x="15891" y="1275"/>
                  </a:lnTo>
                  <a:lnTo>
                    <a:pt x="17234" y="2125"/>
                  </a:lnTo>
                  <a:lnTo>
                    <a:pt x="18437" y="3163"/>
                  </a:lnTo>
                  <a:lnTo>
                    <a:pt x="19475" y="4366"/>
                  </a:lnTo>
                  <a:lnTo>
                    <a:pt x="20325" y="5709"/>
                  </a:lnTo>
                  <a:lnTo>
                    <a:pt x="20969" y="7162"/>
                  </a:lnTo>
                  <a:lnTo>
                    <a:pt x="21392" y="8693"/>
                  </a:lnTo>
                  <a:lnTo>
                    <a:pt x="21587" y="10270"/>
                  </a:lnTo>
                  <a:lnTo>
                    <a:pt x="21600" y="10800"/>
                  </a:lnTo>
                  <a:lnTo>
                    <a:pt x="21587" y="11330"/>
                  </a:lnTo>
                  <a:lnTo>
                    <a:pt x="21392" y="12907"/>
                  </a:lnTo>
                  <a:lnTo>
                    <a:pt x="20969" y="14438"/>
                  </a:lnTo>
                  <a:lnTo>
                    <a:pt x="20325" y="15891"/>
                  </a:lnTo>
                  <a:lnTo>
                    <a:pt x="19475" y="17234"/>
                  </a:lnTo>
                  <a:lnTo>
                    <a:pt x="18437" y="18437"/>
                  </a:lnTo>
                  <a:lnTo>
                    <a:pt x="17234" y="19475"/>
                  </a:lnTo>
                  <a:lnTo>
                    <a:pt x="15891" y="20325"/>
                  </a:lnTo>
                  <a:lnTo>
                    <a:pt x="14438" y="20969"/>
                  </a:lnTo>
                  <a:lnTo>
                    <a:pt x="12907" y="21392"/>
                  </a:lnTo>
                  <a:lnTo>
                    <a:pt x="11330" y="21587"/>
                  </a:lnTo>
                  <a:lnTo>
                    <a:pt x="10800" y="21600"/>
                  </a:lnTo>
                  <a:close/>
                </a:path>
              </a:pathLst>
            </a:custGeom>
            <a:solidFill>
              <a:srgbClr val="DAE9FE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914400">
                <a:defRPr sz="1800">
                  <a:latin typeface="나눔고딕"/>
                  <a:ea typeface="나눔고딕"/>
                  <a:cs typeface="나눔고딕"/>
                  <a:sym typeface="나눔고딕"/>
                </a:defRPr>
              </a:pPr>
              <a:endParaRPr/>
            </a:p>
          </p:txBody>
        </p:sp>
        <p:pic>
          <p:nvPicPr>
            <p:cNvPr id="412" name="object 17" descr="object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39801" y="705318"/>
              <a:ext cx="374995" cy="25985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14" name="object 18"/>
          <p:cNvSpPr txBox="1"/>
          <p:nvPr/>
        </p:nvSpPr>
        <p:spPr>
          <a:xfrm>
            <a:off x="8874987" y="9671377"/>
            <a:ext cx="1807850" cy="346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 defTabSz="914400">
              <a:spcBef>
                <a:spcPts val="100"/>
              </a:spcBef>
              <a:defRPr sz="2100" b="1" spc="-131">
                <a:solidFill>
                  <a:srgbClr val="1F2937"/>
                </a:solidFill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t>무선통신</a:t>
            </a:r>
            <a:r>
              <a:rPr spc="-140"/>
              <a:t> </a:t>
            </a:r>
            <a:r>
              <a:rPr spc="-96"/>
              <a:t>기술</a:t>
            </a:r>
          </a:p>
        </p:txBody>
      </p:sp>
      <p:sp>
        <p:nvSpPr>
          <p:cNvPr id="415" name="object 19"/>
          <p:cNvSpPr/>
          <p:nvPr/>
        </p:nvSpPr>
        <p:spPr>
          <a:xfrm>
            <a:off x="7830151" y="10283891"/>
            <a:ext cx="3897823" cy="4825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351" y="21600"/>
                </a:moveTo>
                <a:lnTo>
                  <a:pt x="1249" y="21600"/>
                </a:lnTo>
                <a:lnTo>
                  <a:pt x="1162" y="21531"/>
                </a:lnTo>
                <a:lnTo>
                  <a:pt x="744" y="20507"/>
                </a:lnTo>
                <a:lnTo>
                  <a:pt x="330" y="17935"/>
                </a:lnTo>
                <a:lnTo>
                  <a:pt x="68" y="14278"/>
                </a:lnTo>
                <a:lnTo>
                  <a:pt x="0" y="11509"/>
                </a:lnTo>
                <a:lnTo>
                  <a:pt x="0" y="10091"/>
                </a:lnTo>
                <a:lnTo>
                  <a:pt x="135" y="6012"/>
                </a:lnTo>
                <a:lnTo>
                  <a:pt x="454" y="2662"/>
                </a:lnTo>
                <a:lnTo>
                  <a:pt x="907" y="551"/>
                </a:lnTo>
                <a:lnTo>
                  <a:pt x="1249" y="0"/>
                </a:lnTo>
                <a:lnTo>
                  <a:pt x="20351" y="0"/>
                </a:lnTo>
                <a:lnTo>
                  <a:pt x="20856" y="1093"/>
                </a:lnTo>
                <a:lnTo>
                  <a:pt x="21270" y="3665"/>
                </a:lnTo>
                <a:lnTo>
                  <a:pt x="21532" y="7322"/>
                </a:lnTo>
                <a:lnTo>
                  <a:pt x="21600" y="10091"/>
                </a:lnTo>
                <a:lnTo>
                  <a:pt x="21600" y="11509"/>
                </a:lnTo>
                <a:lnTo>
                  <a:pt x="21465" y="15588"/>
                </a:lnTo>
                <a:lnTo>
                  <a:pt x="21146" y="18938"/>
                </a:lnTo>
                <a:lnTo>
                  <a:pt x="20693" y="21049"/>
                </a:lnTo>
                <a:lnTo>
                  <a:pt x="20438" y="21531"/>
                </a:lnTo>
                <a:lnTo>
                  <a:pt x="20351" y="21600"/>
                </a:lnTo>
                <a:close/>
              </a:path>
            </a:pathLst>
          </a:custGeom>
          <a:solidFill>
            <a:srgbClr val="EFF5F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 defTabSz="914400">
              <a:defRPr sz="2700">
                <a:latin typeface="나눔고딕"/>
                <a:ea typeface="나눔고딕"/>
                <a:cs typeface="나눔고딕"/>
                <a:sym typeface="나눔고딕"/>
              </a:defRPr>
            </a:pPr>
            <a:endParaRPr/>
          </a:p>
        </p:txBody>
      </p:sp>
      <p:sp>
        <p:nvSpPr>
          <p:cNvPr id="416" name="object 20"/>
          <p:cNvSpPr txBox="1"/>
          <p:nvPr/>
        </p:nvSpPr>
        <p:spPr>
          <a:xfrm>
            <a:off x="8897029" y="10376700"/>
            <a:ext cx="1764540" cy="2474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 defTabSz="914400">
              <a:spcBef>
                <a:spcPts val="100"/>
              </a:spcBef>
              <a:defRPr sz="1800" spc="-130">
                <a:solidFill>
                  <a:srgbClr val="3B81F5"/>
                </a:solidFill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t>제10-</a:t>
            </a:r>
            <a:r>
              <a:rPr spc="-20"/>
              <a:t>1647834호</a:t>
            </a:r>
          </a:p>
        </p:txBody>
      </p:sp>
      <p:sp>
        <p:nvSpPr>
          <p:cNvPr id="417" name="object 21"/>
          <p:cNvSpPr/>
          <p:nvPr/>
        </p:nvSpPr>
        <p:spPr>
          <a:xfrm>
            <a:off x="7830151" y="10859284"/>
            <a:ext cx="3897823" cy="4825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351" y="21600"/>
                </a:moveTo>
                <a:lnTo>
                  <a:pt x="1249" y="21600"/>
                </a:lnTo>
                <a:lnTo>
                  <a:pt x="1162" y="21531"/>
                </a:lnTo>
                <a:lnTo>
                  <a:pt x="744" y="20506"/>
                </a:lnTo>
                <a:lnTo>
                  <a:pt x="330" y="17935"/>
                </a:lnTo>
                <a:lnTo>
                  <a:pt x="68" y="14278"/>
                </a:lnTo>
                <a:lnTo>
                  <a:pt x="0" y="11509"/>
                </a:lnTo>
                <a:lnTo>
                  <a:pt x="0" y="10091"/>
                </a:lnTo>
                <a:lnTo>
                  <a:pt x="135" y="6012"/>
                </a:lnTo>
                <a:lnTo>
                  <a:pt x="454" y="2662"/>
                </a:lnTo>
                <a:lnTo>
                  <a:pt x="907" y="551"/>
                </a:lnTo>
                <a:lnTo>
                  <a:pt x="1249" y="0"/>
                </a:lnTo>
                <a:lnTo>
                  <a:pt x="20351" y="0"/>
                </a:lnTo>
                <a:lnTo>
                  <a:pt x="20856" y="1093"/>
                </a:lnTo>
                <a:lnTo>
                  <a:pt x="21270" y="3665"/>
                </a:lnTo>
                <a:lnTo>
                  <a:pt x="21532" y="7322"/>
                </a:lnTo>
                <a:lnTo>
                  <a:pt x="21600" y="10091"/>
                </a:lnTo>
                <a:lnTo>
                  <a:pt x="21600" y="11509"/>
                </a:lnTo>
                <a:lnTo>
                  <a:pt x="21465" y="15588"/>
                </a:lnTo>
                <a:lnTo>
                  <a:pt x="21146" y="18938"/>
                </a:lnTo>
                <a:lnTo>
                  <a:pt x="20693" y="21049"/>
                </a:lnTo>
                <a:lnTo>
                  <a:pt x="20438" y="21531"/>
                </a:lnTo>
                <a:lnTo>
                  <a:pt x="20351" y="21600"/>
                </a:lnTo>
                <a:close/>
              </a:path>
            </a:pathLst>
          </a:custGeom>
          <a:solidFill>
            <a:srgbClr val="EFF5F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 defTabSz="914400">
              <a:defRPr sz="1800">
                <a:latin typeface="나눔고딕"/>
                <a:ea typeface="나눔고딕"/>
                <a:cs typeface="나눔고딕"/>
                <a:sym typeface="나눔고딕"/>
              </a:defRPr>
            </a:pPr>
            <a:endParaRPr/>
          </a:p>
        </p:txBody>
      </p:sp>
      <p:sp>
        <p:nvSpPr>
          <p:cNvPr id="418" name="object 22"/>
          <p:cNvSpPr txBox="1"/>
          <p:nvPr/>
        </p:nvSpPr>
        <p:spPr>
          <a:xfrm>
            <a:off x="8897029" y="10952093"/>
            <a:ext cx="1764540" cy="2474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 defTabSz="914400">
              <a:spcBef>
                <a:spcPts val="100"/>
              </a:spcBef>
              <a:defRPr sz="1800" spc="-130">
                <a:solidFill>
                  <a:srgbClr val="3B81F5"/>
                </a:solidFill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t>제10-</a:t>
            </a:r>
            <a:r>
              <a:rPr spc="-20"/>
              <a:t>1647835호</a:t>
            </a:r>
          </a:p>
        </p:txBody>
      </p:sp>
      <p:sp>
        <p:nvSpPr>
          <p:cNvPr id="419" name="object 23"/>
          <p:cNvSpPr/>
          <p:nvPr/>
        </p:nvSpPr>
        <p:spPr>
          <a:xfrm>
            <a:off x="7830151" y="11434677"/>
            <a:ext cx="3897823" cy="4825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351" y="21600"/>
                </a:moveTo>
                <a:lnTo>
                  <a:pt x="1249" y="21600"/>
                </a:lnTo>
                <a:lnTo>
                  <a:pt x="1162" y="21531"/>
                </a:lnTo>
                <a:lnTo>
                  <a:pt x="744" y="20507"/>
                </a:lnTo>
                <a:lnTo>
                  <a:pt x="330" y="17935"/>
                </a:lnTo>
                <a:lnTo>
                  <a:pt x="68" y="14278"/>
                </a:lnTo>
                <a:lnTo>
                  <a:pt x="0" y="11509"/>
                </a:lnTo>
                <a:lnTo>
                  <a:pt x="0" y="10091"/>
                </a:lnTo>
                <a:lnTo>
                  <a:pt x="135" y="6012"/>
                </a:lnTo>
                <a:lnTo>
                  <a:pt x="454" y="2662"/>
                </a:lnTo>
                <a:lnTo>
                  <a:pt x="907" y="551"/>
                </a:lnTo>
                <a:lnTo>
                  <a:pt x="1249" y="0"/>
                </a:lnTo>
                <a:lnTo>
                  <a:pt x="20351" y="0"/>
                </a:lnTo>
                <a:lnTo>
                  <a:pt x="20856" y="1093"/>
                </a:lnTo>
                <a:lnTo>
                  <a:pt x="21270" y="3665"/>
                </a:lnTo>
                <a:lnTo>
                  <a:pt x="21532" y="7322"/>
                </a:lnTo>
                <a:lnTo>
                  <a:pt x="21600" y="10091"/>
                </a:lnTo>
                <a:lnTo>
                  <a:pt x="21600" y="11509"/>
                </a:lnTo>
                <a:lnTo>
                  <a:pt x="21465" y="15588"/>
                </a:lnTo>
                <a:lnTo>
                  <a:pt x="21146" y="18938"/>
                </a:lnTo>
                <a:lnTo>
                  <a:pt x="20693" y="21049"/>
                </a:lnTo>
                <a:lnTo>
                  <a:pt x="20438" y="21531"/>
                </a:lnTo>
                <a:lnTo>
                  <a:pt x="20351" y="21600"/>
                </a:lnTo>
                <a:close/>
              </a:path>
            </a:pathLst>
          </a:custGeom>
          <a:solidFill>
            <a:srgbClr val="EFF5F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 defTabSz="914400">
              <a:defRPr sz="2700">
                <a:latin typeface="나눔고딕"/>
                <a:ea typeface="나눔고딕"/>
                <a:cs typeface="나눔고딕"/>
                <a:sym typeface="나눔고딕"/>
              </a:defRPr>
            </a:pPr>
            <a:endParaRPr/>
          </a:p>
        </p:txBody>
      </p:sp>
      <p:sp>
        <p:nvSpPr>
          <p:cNvPr id="420" name="object 24"/>
          <p:cNvSpPr txBox="1"/>
          <p:nvPr/>
        </p:nvSpPr>
        <p:spPr>
          <a:xfrm>
            <a:off x="8897029" y="11527482"/>
            <a:ext cx="1764540" cy="2474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 defTabSz="914400">
              <a:spcBef>
                <a:spcPts val="100"/>
              </a:spcBef>
              <a:defRPr sz="1800" spc="-130">
                <a:solidFill>
                  <a:srgbClr val="3B81F5"/>
                </a:solidFill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t>제10-</a:t>
            </a:r>
            <a:r>
              <a:rPr spc="-20"/>
              <a:t>2505785호</a:t>
            </a:r>
          </a:p>
        </p:txBody>
      </p:sp>
      <p:sp>
        <p:nvSpPr>
          <p:cNvPr id="421" name="object 25"/>
          <p:cNvSpPr/>
          <p:nvPr/>
        </p:nvSpPr>
        <p:spPr>
          <a:xfrm>
            <a:off x="7830151" y="12010070"/>
            <a:ext cx="3897823" cy="4825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351" y="21600"/>
                </a:moveTo>
                <a:lnTo>
                  <a:pt x="1249" y="21600"/>
                </a:lnTo>
                <a:lnTo>
                  <a:pt x="1162" y="21531"/>
                </a:lnTo>
                <a:lnTo>
                  <a:pt x="744" y="20506"/>
                </a:lnTo>
                <a:lnTo>
                  <a:pt x="330" y="17935"/>
                </a:lnTo>
                <a:lnTo>
                  <a:pt x="68" y="14278"/>
                </a:lnTo>
                <a:lnTo>
                  <a:pt x="0" y="11509"/>
                </a:lnTo>
                <a:lnTo>
                  <a:pt x="0" y="10091"/>
                </a:lnTo>
                <a:lnTo>
                  <a:pt x="135" y="6012"/>
                </a:lnTo>
                <a:lnTo>
                  <a:pt x="454" y="2662"/>
                </a:lnTo>
                <a:lnTo>
                  <a:pt x="907" y="551"/>
                </a:lnTo>
                <a:lnTo>
                  <a:pt x="1249" y="0"/>
                </a:lnTo>
                <a:lnTo>
                  <a:pt x="20351" y="0"/>
                </a:lnTo>
                <a:lnTo>
                  <a:pt x="20856" y="1093"/>
                </a:lnTo>
                <a:lnTo>
                  <a:pt x="21270" y="3665"/>
                </a:lnTo>
                <a:lnTo>
                  <a:pt x="21532" y="7322"/>
                </a:lnTo>
                <a:lnTo>
                  <a:pt x="21600" y="10091"/>
                </a:lnTo>
                <a:lnTo>
                  <a:pt x="21600" y="11509"/>
                </a:lnTo>
                <a:lnTo>
                  <a:pt x="21465" y="15588"/>
                </a:lnTo>
                <a:lnTo>
                  <a:pt x="21146" y="18938"/>
                </a:lnTo>
                <a:lnTo>
                  <a:pt x="20693" y="21049"/>
                </a:lnTo>
                <a:lnTo>
                  <a:pt x="20438" y="21531"/>
                </a:lnTo>
                <a:lnTo>
                  <a:pt x="20351" y="21600"/>
                </a:lnTo>
                <a:close/>
              </a:path>
            </a:pathLst>
          </a:custGeom>
          <a:solidFill>
            <a:srgbClr val="EFF5F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 defTabSz="914400">
              <a:defRPr sz="1800">
                <a:latin typeface="나눔고딕"/>
                <a:ea typeface="나눔고딕"/>
                <a:cs typeface="나눔고딕"/>
                <a:sym typeface="나눔고딕"/>
              </a:defRPr>
            </a:pPr>
            <a:endParaRPr/>
          </a:p>
        </p:txBody>
      </p:sp>
      <p:sp>
        <p:nvSpPr>
          <p:cNvPr id="422" name="object 26"/>
          <p:cNvSpPr txBox="1"/>
          <p:nvPr/>
        </p:nvSpPr>
        <p:spPr>
          <a:xfrm>
            <a:off x="8897029" y="12102875"/>
            <a:ext cx="1764540" cy="2474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 defTabSz="914400">
              <a:spcBef>
                <a:spcPts val="100"/>
              </a:spcBef>
              <a:defRPr sz="1800" spc="-130">
                <a:solidFill>
                  <a:srgbClr val="3B81F5"/>
                </a:solidFill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t>제10-</a:t>
            </a:r>
            <a:r>
              <a:rPr spc="-20"/>
              <a:t>2433674호</a:t>
            </a:r>
          </a:p>
        </p:txBody>
      </p:sp>
      <p:grpSp>
        <p:nvGrpSpPr>
          <p:cNvPr id="426" name="object 27"/>
          <p:cNvGrpSpPr/>
          <p:nvPr/>
        </p:nvGrpSpPr>
        <p:grpSpPr>
          <a:xfrm>
            <a:off x="12377608" y="8075123"/>
            <a:ext cx="4454659" cy="4695952"/>
            <a:chOff x="-1" y="-2"/>
            <a:chExt cx="4454657" cy="4695951"/>
          </a:xfrm>
        </p:grpSpPr>
        <p:sp>
          <p:nvSpPr>
            <p:cNvPr id="423" name="object 28"/>
            <p:cNvSpPr/>
            <p:nvPr/>
          </p:nvSpPr>
          <p:spPr>
            <a:xfrm>
              <a:off x="-3" y="-3"/>
              <a:ext cx="4454660" cy="46959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59" y="21600"/>
                  </a:moveTo>
                  <a:lnTo>
                    <a:pt x="841" y="21600"/>
                  </a:lnTo>
                  <a:lnTo>
                    <a:pt x="782" y="21595"/>
                  </a:lnTo>
                  <a:lnTo>
                    <a:pt x="351" y="21425"/>
                  </a:lnTo>
                  <a:lnTo>
                    <a:pt x="91" y="21125"/>
                  </a:lnTo>
                  <a:lnTo>
                    <a:pt x="0" y="20802"/>
                  </a:lnTo>
                  <a:lnTo>
                    <a:pt x="0" y="798"/>
                  </a:lnTo>
                  <a:lnTo>
                    <a:pt x="119" y="426"/>
                  </a:lnTo>
                  <a:lnTo>
                    <a:pt x="449" y="113"/>
                  </a:lnTo>
                  <a:lnTo>
                    <a:pt x="841" y="0"/>
                  </a:lnTo>
                  <a:lnTo>
                    <a:pt x="20759" y="0"/>
                  </a:lnTo>
                  <a:lnTo>
                    <a:pt x="21151" y="113"/>
                  </a:lnTo>
                  <a:lnTo>
                    <a:pt x="21481" y="426"/>
                  </a:lnTo>
                  <a:lnTo>
                    <a:pt x="21600" y="798"/>
                  </a:lnTo>
                  <a:lnTo>
                    <a:pt x="21600" y="20802"/>
                  </a:lnTo>
                  <a:lnTo>
                    <a:pt x="21481" y="21174"/>
                  </a:lnTo>
                  <a:lnTo>
                    <a:pt x="21151" y="21487"/>
                  </a:lnTo>
                  <a:lnTo>
                    <a:pt x="20818" y="21595"/>
                  </a:lnTo>
                  <a:lnTo>
                    <a:pt x="20759" y="21600"/>
                  </a:lnTo>
                  <a:close/>
                </a:path>
              </a:pathLst>
            </a:custGeom>
            <a:solidFill>
              <a:srgbClr val="F9FAFA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914400">
                <a:defRPr sz="1800">
                  <a:latin typeface="나눔고딕"/>
                  <a:ea typeface="나눔고딕"/>
                  <a:cs typeface="나눔고딕"/>
                  <a:sym typeface="나눔고딕"/>
                </a:defRPr>
              </a:pPr>
              <a:endParaRPr/>
            </a:p>
          </p:txBody>
        </p:sp>
        <p:sp>
          <p:nvSpPr>
            <p:cNvPr id="424" name="object 29"/>
            <p:cNvSpPr/>
            <p:nvPr/>
          </p:nvSpPr>
          <p:spPr>
            <a:xfrm>
              <a:off x="1670495" y="278414"/>
              <a:ext cx="1113665" cy="11136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lnTo>
                    <a:pt x="9215" y="21483"/>
                  </a:lnTo>
                  <a:lnTo>
                    <a:pt x="7665" y="21135"/>
                  </a:lnTo>
                  <a:lnTo>
                    <a:pt x="6182" y="20563"/>
                  </a:lnTo>
                  <a:lnTo>
                    <a:pt x="4800" y="19780"/>
                  </a:lnTo>
                  <a:lnTo>
                    <a:pt x="3547" y="18802"/>
                  </a:lnTo>
                  <a:lnTo>
                    <a:pt x="2451" y="17651"/>
                  </a:lnTo>
                  <a:lnTo>
                    <a:pt x="1536" y="16352"/>
                  </a:lnTo>
                  <a:lnTo>
                    <a:pt x="822" y="14933"/>
                  </a:lnTo>
                  <a:lnTo>
                    <a:pt x="324" y="13424"/>
                  </a:lnTo>
                  <a:lnTo>
                    <a:pt x="52" y="11859"/>
                  </a:lnTo>
                  <a:lnTo>
                    <a:pt x="0" y="10800"/>
                  </a:lnTo>
                  <a:lnTo>
                    <a:pt x="13" y="10270"/>
                  </a:lnTo>
                  <a:lnTo>
                    <a:pt x="207" y="8693"/>
                  </a:lnTo>
                  <a:lnTo>
                    <a:pt x="631" y="7162"/>
                  </a:lnTo>
                  <a:lnTo>
                    <a:pt x="1275" y="5709"/>
                  </a:lnTo>
                  <a:lnTo>
                    <a:pt x="2125" y="4366"/>
                  </a:lnTo>
                  <a:lnTo>
                    <a:pt x="3163" y="3163"/>
                  </a:lnTo>
                  <a:lnTo>
                    <a:pt x="4366" y="2125"/>
                  </a:lnTo>
                  <a:lnTo>
                    <a:pt x="5709" y="1275"/>
                  </a:lnTo>
                  <a:lnTo>
                    <a:pt x="7162" y="631"/>
                  </a:lnTo>
                  <a:lnTo>
                    <a:pt x="8693" y="207"/>
                  </a:lnTo>
                  <a:lnTo>
                    <a:pt x="10270" y="13"/>
                  </a:lnTo>
                  <a:lnTo>
                    <a:pt x="10800" y="0"/>
                  </a:lnTo>
                  <a:lnTo>
                    <a:pt x="11330" y="13"/>
                  </a:lnTo>
                  <a:lnTo>
                    <a:pt x="12907" y="207"/>
                  </a:lnTo>
                  <a:lnTo>
                    <a:pt x="14438" y="631"/>
                  </a:lnTo>
                  <a:lnTo>
                    <a:pt x="15891" y="1275"/>
                  </a:lnTo>
                  <a:lnTo>
                    <a:pt x="17234" y="2125"/>
                  </a:lnTo>
                  <a:lnTo>
                    <a:pt x="18437" y="3163"/>
                  </a:lnTo>
                  <a:lnTo>
                    <a:pt x="19475" y="4366"/>
                  </a:lnTo>
                  <a:lnTo>
                    <a:pt x="20325" y="5709"/>
                  </a:lnTo>
                  <a:lnTo>
                    <a:pt x="20969" y="7162"/>
                  </a:lnTo>
                  <a:lnTo>
                    <a:pt x="21392" y="8693"/>
                  </a:lnTo>
                  <a:lnTo>
                    <a:pt x="21587" y="10270"/>
                  </a:lnTo>
                  <a:lnTo>
                    <a:pt x="21600" y="10800"/>
                  </a:lnTo>
                  <a:lnTo>
                    <a:pt x="21587" y="11330"/>
                  </a:lnTo>
                  <a:lnTo>
                    <a:pt x="21392" y="12907"/>
                  </a:lnTo>
                  <a:lnTo>
                    <a:pt x="20969" y="14438"/>
                  </a:lnTo>
                  <a:lnTo>
                    <a:pt x="20325" y="15891"/>
                  </a:lnTo>
                  <a:lnTo>
                    <a:pt x="19475" y="17234"/>
                  </a:lnTo>
                  <a:lnTo>
                    <a:pt x="18437" y="18437"/>
                  </a:lnTo>
                  <a:lnTo>
                    <a:pt x="17234" y="19475"/>
                  </a:lnTo>
                  <a:lnTo>
                    <a:pt x="15891" y="20325"/>
                  </a:lnTo>
                  <a:lnTo>
                    <a:pt x="14438" y="20969"/>
                  </a:lnTo>
                  <a:lnTo>
                    <a:pt x="12907" y="21392"/>
                  </a:lnTo>
                  <a:lnTo>
                    <a:pt x="11330" y="21587"/>
                  </a:lnTo>
                  <a:lnTo>
                    <a:pt x="10800" y="21600"/>
                  </a:lnTo>
                  <a:close/>
                </a:path>
              </a:pathLst>
            </a:custGeom>
            <a:solidFill>
              <a:srgbClr val="DAE9FE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914400">
                <a:defRPr sz="1800">
                  <a:latin typeface="나눔고딕"/>
                  <a:ea typeface="나눔고딕"/>
                  <a:cs typeface="나눔고딕"/>
                  <a:sym typeface="나눔고딕"/>
                </a:defRPr>
              </a:pPr>
              <a:endParaRPr/>
            </a:p>
          </p:txBody>
        </p:sp>
        <p:pic>
          <p:nvPicPr>
            <p:cNvPr id="425" name="object 30" descr="object 3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78839" y="686757"/>
              <a:ext cx="296980" cy="29697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27" name="object 31"/>
          <p:cNvSpPr txBox="1"/>
          <p:nvPr/>
        </p:nvSpPr>
        <p:spPr>
          <a:xfrm>
            <a:off x="14021620" y="9671377"/>
            <a:ext cx="1166874" cy="346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>
            <a:lvl1pPr indent="12700" defTabSz="914400">
              <a:spcBef>
                <a:spcPts val="100"/>
              </a:spcBef>
              <a:defRPr sz="2100" b="1" spc="-113">
                <a:solidFill>
                  <a:srgbClr val="1F2937"/>
                </a:solidFill>
                <a:latin typeface="나눔고딕"/>
                <a:ea typeface="나눔고딕"/>
                <a:cs typeface="나눔고딕"/>
                <a:sym typeface="나눔고딕"/>
              </a:defRPr>
            </a:lvl1pPr>
          </a:lstStyle>
          <a:p>
            <a:r>
              <a:t>대중교통</a:t>
            </a:r>
          </a:p>
        </p:txBody>
      </p:sp>
      <p:sp>
        <p:nvSpPr>
          <p:cNvPr id="428" name="object 32"/>
          <p:cNvSpPr/>
          <p:nvPr/>
        </p:nvSpPr>
        <p:spPr>
          <a:xfrm>
            <a:off x="12656025" y="10283891"/>
            <a:ext cx="3897823" cy="4825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351" y="21600"/>
                </a:moveTo>
                <a:lnTo>
                  <a:pt x="1249" y="21600"/>
                </a:lnTo>
                <a:lnTo>
                  <a:pt x="1162" y="21531"/>
                </a:lnTo>
                <a:lnTo>
                  <a:pt x="744" y="20507"/>
                </a:lnTo>
                <a:lnTo>
                  <a:pt x="330" y="17935"/>
                </a:lnTo>
                <a:lnTo>
                  <a:pt x="68" y="14278"/>
                </a:lnTo>
                <a:lnTo>
                  <a:pt x="0" y="11509"/>
                </a:lnTo>
                <a:lnTo>
                  <a:pt x="0" y="10091"/>
                </a:lnTo>
                <a:lnTo>
                  <a:pt x="135" y="6012"/>
                </a:lnTo>
                <a:lnTo>
                  <a:pt x="454" y="2662"/>
                </a:lnTo>
                <a:lnTo>
                  <a:pt x="907" y="551"/>
                </a:lnTo>
                <a:lnTo>
                  <a:pt x="1249" y="0"/>
                </a:lnTo>
                <a:lnTo>
                  <a:pt x="20351" y="0"/>
                </a:lnTo>
                <a:lnTo>
                  <a:pt x="20856" y="1093"/>
                </a:lnTo>
                <a:lnTo>
                  <a:pt x="21270" y="3665"/>
                </a:lnTo>
                <a:lnTo>
                  <a:pt x="21532" y="7322"/>
                </a:lnTo>
                <a:lnTo>
                  <a:pt x="21600" y="10091"/>
                </a:lnTo>
                <a:lnTo>
                  <a:pt x="21600" y="11509"/>
                </a:lnTo>
                <a:lnTo>
                  <a:pt x="21465" y="15588"/>
                </a:lnTo>
                <a:lnTo>
                  <a:pt x="21146" y="18938"/>
                </a:lnTo>
                <a:lnTo>
                  <a:pt x="20693" y="21049"/>
                </a:lnTo>
                <a:lnTo>
                  <a:pt x="20438" y="21531"/>
                </a:lnTo>
                <a:lnTo>
                  <a:pt x="20351" y="21600"/>
                </a:lnTo>
                <a:close/>
              </a:path>
            </a:pathLst>
          </a:custGeom>
          <a:solidFill>
            <a:srgbClr val="EFF5F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 defTabSz="914400">
              <a:defRPr sz="1800">
                <a:latin typeface="나눔고딕"/>
                <a:ea typeface="나눔고딕"/>
                <a:cs typeface="나눔고딕"/>
                <a:sym typeface="나눔고딕"/>
              </a:defRPr>
            </a:pPr>
            <a:endParaRPr/>
          </a:p>
        </p:txBody>
      </p:sp>
      <p:sp>
        <p:nvSpPr>
          <p:cNvPr id="429" name="object 33"/>
          <p:cNvSpPr txBox="1"/>
          <p:nvPr/>
        </p:nvSpPr>
        <p:spPr>
          <a:xfrm>
            <a:off x="13722903" y="10376700"/>
            <a:ext cx="1764541" cy="2474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 defTabSz="914400">
              <a:spcBef>
                <a:spcPts val="100"/>
              </a:spcBef>
              <a:defRPr sz="1800" spc="-130">
                <a:solidFill>
                  <a:srgbClr val="3B81F5"/>
                </a:solidFill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t>제10-</a:t>
            </a:r>
            <a:r>
              <a:rPr spc="-20"/>
              <a:t>1647834호</a:t>
            </a:r>
          </a:p>
        </p:txBody>
      </p:sp>
      <p:sp>
        <p:nvSpPr>
          <p:cNvPr id="430" name="object 34"/>
          <p:cNvSpPr/>
          <p:nvPr/>
        </p:nvSpPr>
        <p:spPr>
          <a:xfrm>
            <a:off x="12656025" y="10859284"/>
            <a:ext cx="3897823" cy="4825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351" y="21600"/>
                </a:moveTo>
                <a:lnTo>
                  <a:pt x="1249" y="21600"/>
                </a:lnTo>
                <a:lnTo>
                  <a:pt x="1162" y="21531"/>
                </a:lnTo>
                <a:lnTo>
                  <a:pt x="744" y="20506"/>
                </a:lnTo>
                <a:lnTo>
                  <a:pt x="330" y="17935"/>
                </a:lnTo>
                <a:lnTo>
                  <a:pt x="68" y="14278"/>
                </a:lnTo>
                <a:lnTo>
                  <a:pt x="0" y="11509"/>
                </a:lnTo>
                <a:lnTo>
                  <a:pt x="0" y="10091"/>
                </a:lnTo>
                <a:lnTo>
                  <a:pt x="135" y="6012"/>
                </a:lnTo>
                <a:lnTo>
                  <a:pt x="454" y="2662"/>
                </a:lnTo>
                <a:lnTo>
                  <a:pt x="907" y="551"/>
                </a:lnTo>
                <a:lnTo>
                  <a:pt x="1249" y="0"/>
                </a:lnTo>
                <a:lnTo>
                  <a:pt x="20351" y="0"/>
                </a:lnTo>
                <a:lnTo>
                  <a:pt x="20856" y="1093"/>
                </a:lnTo>
                <a:lnTo>
                  <a:pt x="21270" y="3665"/>
                </a:lnTo>
                <a:lnTo>
                  <a:pt x="21532" y="7322"/>
                </a:lnTo>
                <a:lnTo>
                  <a:pt x="21600" y="10091"/>
                </a:lnTo>
                <a:lnTo>
                  <a:pt x="21600" y="11509"/>
                </a:lnTo>
                <a:lnTo>
                  <a:pt x="21465" y="15588"/>
                </a:lnTo>
                <a:lnTo>
                  <a:pt x="21146" y="18938"/>
                </a:lnTo>
                <a:lnTo>
                  <a:pt x="20693" y="21049"/>
                </a:lnTo>
                <a:lnTo>
                  <a:pt x="20438" y="21531"/>
                </a:lnTo>
                <a:lnTo>
                  <a:pt x="20351" y="21600"/>
                </a:lnTo>
                <a:close/>
              </a:path>
            </a:pathLst>
          </a:custGeom>
          <a:solidFill>
            <a:srgbClr val="EFF5F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 defTabSz="914400">
              <a:defRPr sz="1800">
                <a:latin typeface="나눔고딕"/>
                <a:ea typeface="나눔고딕"/>
                <a:cs typeface="나눔고딕"/>
                <a:sym typeface="나눔고딕"/>
              </a:defRPr>
            </a:pPr>
            <a:endParaRPr/>
          </a:p>
        </p:txBody>
      </p:sp>
      <p:sp>
        <p:nvSpPr>
          <p:cNvPr id="431" name="object 35"/>
          <p:cNvSpPr txBox="1"/>
          <p:nvPr/>
        </p:nvSpPr>
        <p:spPr>
          <a:xfrm>
            <a:off x="13722903" y="10952093"/>
            <a:ext cx="1764541" cy="2474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 defTabSz="914400">
              <a:spcBef>
                <a:spcPts val="100"/>
              </a:spcBef>
              <a:defRPr sz="1800" spc="-130">
                <a:solidFill>
                  <a:srgbClr val="3B81F5"/>
                </a:solidFill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t>제10-</a:t>
            </a:r>
            <a:r>
              <a:rPr spc="-20"/>
              <a:t>1647835호</a:t>
            </a:r>
          </a:p>
        </p:txBody>
      </p:sp>
      <p:sp>
        <p:nvSpPr>
          <p:cNvPr id="432" name="object 36"/>
          <p:cNvSpPr/>
          <p:nvPr/>
        </p:nvSpPr>
        <p:spPr>
          <a:xfrm>
            <a:off x="12656025" y="11434677"/>
            <a:ext cx="3897823" cy="4825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351" y="21600"/>
                </a:moveTo>
                <a:lnTo>
                  <a:pt x="1249" y="21600"/>
                </a:lnTo>
                <a:lnTo>
                  <a:pt x="1162" y="21531"/>
                </a:lnTo>
                <a:lnTo>
                  <a:pt x="744" y="20507"/>
                </a:lnTo>
                <a:lnTo>
                  <a:pt x="330" y="17935"/>
                </a:lnTo>
                <a:lnTo>
                  <a:pt x="68" y="14278"/>
                </a:lnTo>
                <a:lnTo>
                  <a:pt x="0" y="11509"/>
                </a:lnTo>
                <a:lnTo>
                  <a:pt x="0" y="10091"/>
                </a:lnTo>
                <a:lnTo>
                  <a:pt x="135" y="6012"/>
                </a:lnTo>
                <a:lnTo>
                  <a:pt x="454" y="2662"/>
                </a:lnTo>
                <a:lnTo>
                  <a:pt x="907" y="551"/>
                </a:lnTo>
                <a:lnTo>
                  <a:pt x="1249" y="0"/>
                </a:lnTo>
                <a:lnTo>
                  <a:pt x="20351" y="0"/>
                </a:lnTo>
                <a:lnTo>
                  <a:pt x="20856" y="1093"/>
                </a:lnTo>
                <a:lnTo>
                  <a:pt x="21270" y="3665"/>
                </a:lnTo>
                <a:lnTo>
                  <a:pt x="21532" y="7322"/>
                </a:lnTo>
                <a:lnTo>
                  <a:pt x="21600" y="10091"/>
                </a:lnTo>
                <a:lnTo>
                  <a:pt x="21600" y="11509"/>
                </a:lnTo>
                <a:lnTo>
                  <a:pt x="21465" y="15588"/>
                </a:lnTo>
                <a:lnTo>
                  <a:pt x="21146" y="18938"/>
                </a:lnTo>
                <a:lnTo>
                  <a:pt x="20693" y="21049"/>
                </a:lnTo>
                <a:lnTo>
                  <a:pt x="20438" y="21531"/>
                </a:lnTo>
                <a:lnTo>
                  <a:pt x="20351" y="21600"/>
                </a:lnTo>
                <a:close/>
              </a:path>
            </a:pathLst>
          </a:custGeom>
          <a:solidFill>
            <a:srgbClr val="EFF5F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 defTabSz="914400">
              <a:defRPr sz="1800">
                <a:latin typeface="나눔고딕"/>
                <a:ea typeface="나눔고딕"/>
                <a:cs typeface="나눔고딕"/>
                <a:sym typeface="나눔고딕"/>
              </a:defRPr>
            </a:pPr>
            <a:endParaRPr/>
          </a:p>
        </p:txBody>
      </p:sp>
      <p:sp>
        <p:nvSpPr>
          <p:cNvPr id="433" name="object 37"/>
          <p:cNvSpPr txBox="1"/>
          <p:nvPr/>
        </p:nvSpPr>
        <p:spPr>
          <a:xfrm>
            <a:off x="13722903" y="11527482"/>
            <a:ext cx="1764541" cy="2474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 defTabSz="914400">
              <a:spcBef>
                <a:spcPts val="100"/>
              </a:spcBef>
              <a:defRPr sz="1800" spc="-130">
                <a:solidFill>
                  <a:srgbClr val="3B81F5"/>
                </a:solidFill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t>제10-</a:t>
            </a:r>
            <a:r>
              <a:rPr spc="-20"/>
              <a:t>2505785호</a:t>
            </a:r>
          </a:p>
        </p:txBody>
      </p:sp>
      <p:grpSp>
        <p:nvGrpSpPr>
          <p:cNvPr id="437" name="object 38"/>
          <p:cNvGrpSpPr/>
          <p:nvPr/>
        </p:nvGrpSpPr>
        <p:grpSpPr>
          <a:xfrm>
            <a:off x="17203479" y="8075123"/>
            <a:ext cx="4454659" cy="4695952"/>
            <a:chOff x="-1" y="-2"/>
            <a:chExt cx="4454657" cy="4695951"/>
          </a:xfrm>
        </p:grpSpPr>
        <p:sp>
          <p:nvSpPr>
            <p:cNvPr id="434" name="object 39"/>
            <p:cNvSpPr/>
            <p:nvPr/>
          </p:nvSpPr>
          <p:spPr>
            <a:xfrm>
              <a:off x="-3" y="-3"/>
              <a:ext cx="4454660" cy="46959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59" y="21600"/>
                  </a:moveTo>
                  <a:lnTo>
                    <a:pt x="841" y="21600"/>
                  </a:lnTo>
                  <a:lnTo>
                    <a:pt x="782" y="21595"/>
                  </a:lnTo>
                  <a:lnTo>
                    <a:pt x="351" y="21425"/>
                  </a:lnTo>
                  <a:lnTo>
                    <a:pt x="91" y="21125"/>
                  </a:lnTo>
                  <a:lnTo>
                    <a:pt x="0" y="20802"/>
                  </a:lnTo>
                  <a:lnTo>
                    <a:pt x="0" y="798"/>
                  </a:lnTo>
                  <a:lnTo>
                    <a:pt x="119" y="426"/>
                  </a:lnTo>
                  <a:lnTo>
                    <a:pt x="449" y="113"/>
                  </a:lnTo>
                  <a:lnTo>
                    <a:pt x="841" y="0"/>
                  </a:lnTo>
                  <a:lnTo>
                    <a:pt x="20759" y="0"/>
                  </a:lnTo>
                  <a:lnTo>
                    <a:pt x="21151" y="113"/>
                  </a:lnTo>
                  <a:lnTo>
                    <a:pt x="21481" y="426"/>
                  </a:lnTo>
                  <a:lnTo>
                    <a:pt x="21600" y="798"/>
                  </a:lnTo>
                  <a:lnTo>
                    <a:pt x="21600" y="20802"/>
                  </a:lnTo>
                  <a:lnTo>
                    <a:pt x="21481" y="21174"/>
                  </a:lnTo>
                  <a:lnTo>
                    <a:pt x="21151" y="21487"/>
                  </a:lnTo>
                  <a:lnTo>
                    <a:pt x="20818" y="21595"/>
                  </a:lnTo>
                  <a:lnTo>
                    <a:pt x="20759" y="21600"/>
                  </a:lnTo>
                  <a:close/>
                </a:path>
              </a:pathLst>
            </a:custGeom>
            <a:solidFill>
              <a:srgbClr val="F9FAFA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914400">
                <a:defRPr sz="1800">
                  <a:latin typeface="나눔고딕"/>
                  <a:ea typeface="나눔고딕"/>
                  <a:cs typeface="나눔고딕"/>
                  <a:sym typeface="나눔고딕"/>
                </a:defRPr>
              </a:pPr>
              <a:endParaRPr/>
            </a:p>
          </p:txBody>
        </p:sp>
        <p:sp>
          <p:nvSpPr>
            <p:cNvPr id="435" name="object 40"/>
            <p:cNvSpPr/>
            <p:nvPr/>
          </p:nvSpPr>
          <p:spPr>
            <a:xfrm>
              <a:off x="1670493" y="278414"/>
              <a:ext cx="1113665" cy="11136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lnTo>
                    <a:pt x="9215" y="21483"/>
                  </a:lnTo>
                  <a:lnTo>
                    <a:pt x="7665" y="21135"/>
                  </a:lnTo>
                  <a:lnTo>
                    <a:pt x="6182" y="20563"/>
                  </a:lnTo>
                  <a:lnTo>
                    <a:pt x="4800" y="19780"/>
                  </a:lnTo>
                  <a:lnTo>
                    <a:pt x="3547" y="18802"/>
                  </a:lnTo>
                  <a:lnTo>
                    <a:pt x="2451" y="17651"/>
                  </a:lnTo>
                  <a:lnTo>
                    <a:pt x="1536" y="16352"/>
                  </a:lnTo>
                  <a:lnTo>
                    <a:pt x="822" y="14933"/>
                  </a:lnTo>
                  <a:lnTo>
                    <a:pt x="324" y="13424"/>
                  </a:lnTo>
                  <a:lnTo>
                    <a:pt x="52" y="11859"/>
                  </a:lnTo>
                  <a:lnTo>
                    <a:pt x="0" y="10800"/>
                  </a:lnTo>
                  <a:lnTo>
                    <a:pt x="13" y="10270"/>
                  </a:lnTo>
                  <a:lnTo>
                    <a:pt x="207" y="8693"/>
                  </a:lnTo>
                  <a:lnTo>
                    <a:pt x="631" y="7162"/>
                  </a:lnTo>
                  <a:lnTo>
                    <a:pt x="1275" y="5709"/>
                  </a:lnTo>
                  <a:lnTo>
                    <a:pt x="2125" y="4366"/>
                  </a:lnTo>
                  <a:lnTo>
                    <a:pt x="3163" y="3163"/>
                  </a:lnTo>
                  <a:lnTo>
                    <a:pt x="4366" y="2125"/>
                  </a:lnTo>
                  <a:lnTo>
                    <a:pt x="5709" y="1275"/>
                  </a:lnTo>
                  <a:lnTo>
                    <a:pt x="7162" y="631"/>
                  </a:lnTo>
                  <a:lnTo>
                    <a:pt x="8693" y="207"/>
                  </a:lnTo>
                  <a:lnTo>
                    <a:pt x="10270" y="13"/>
                  </a:lnTo>
                  <a:lnTo>
                    <a:pt x="10800" y="0"/>
                  </a:lnTo>
                  <a:lnTo>
                    <a:pt x="11330" y="13"/>
                  </a:lnTo>
                  <a:lnTo>
                    <a:pt x="12907" y="207"/>
                  </a:lnTo>
                  <a:lnTo>
                    <a:pt x="14438" y="631"/>
                  </a:lnTo>
                  <a:lnTo>
                    <a:pt x="15891" y="1275"/>
                  </a:lnTo>
                  <a:lnTo>
                    <a:pt x="17234" y="2125"/>
                  </a:lnTo>
                  <a:lnTo>
                    <a:pt x="18437" y="3163"/>
                  </a:lnTo>
                  <a:lnTo>
                    <a:pt x="19475" y="4366"/>
                  </a:lnTo>
                  <a:lnTo>
                    <a:pt x="20325" y="5709"/>
                  </a:lnTo>
                  <a:lnTo>
                    <a:pt x="20969" y="7162"/>
                  </a:lnTo>
                  <a:lnTo>
                    <a:pt x="21392" y="8693"/>
                  </a:lnTo>
                  <a:lnTo>
                    <a:pt x="21587" y="10270"/>
                  </a:lnTo>
                  <a:lnTo>
                    <a:pt x="21600" y="10800"/>
                  </a:lnTo>
                  <a:lnTo>
                    <a:pt x="21587" y="11330"/>
                  </a:lnTo>
                  <a:lnTo>
                    <a:pt x="21392" y="12907"/>
                  </a:lnTo>
                  <a:lnTo>
                    <a:pt x="20969" y="14438"/>
                  </a:lnTo>
                  <a:lnTo>
                    <a:pt x="20325" y="15891"/>
                  </a:lnTo>
                  <a:lnTo>
                    <a:pt x="19475" y="17234"/>
                  </a:lnTo>
                  <a:lnTo>
                    <a:pt x="18437" y="18437"/>
                  </a:lnTo>
                  <a:lnTo>
                    <a:pt x="17234" y="19475"/>
                  </a:lnTo>
                  <a:lnTo>
                    <a:pt x="15891" y="20325"/>
                  </a:lnTo>
                  <a:lnTo>
                    <a:pt x="14438" y="20969"/>
                  </a:lnTo>
                  <a:lnTo>
                    <a:pt x="12907" y="21392"/>
                  </a:lnTo>
                  <a:lnTo>
                    <a:pt x="11330" y="21587"/>
                  </a:lnTo>
                  <a:lnTo>
                    <a:pt x="10800" y="21600"/>
                  </a:lnTo>
                  <a:close/>
                </a:path>
              </a:pathLst>
            </a:custGeom>
            <a:solidFill>
              <a:srgbClr val="DAE9FE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914400">
                <a:defRPr sz="1800">
                  <a:latin typeface="나눔고딕"/>
                  <a:ea typeface="나눔고딕"/>
                  <a:cs typeface="나눔고딕"/>
                  <a:sym typeface="나눔고딕"/>
                </a:defRPr>
              </a:pPr>
              <a:endParaRPr/>
            </a:p>
          </p:txBody>
        </p:sp>
        <p:pic>
          <p:nvPicPr>
            <p:cNvPr id="436" name="object 41" descr="object 4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60278" y="705318"/>
              <a:ext cx="334102" cy="25985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38" name="object 42"/>
          <p:cNvSpPr txBox="1"/>
          <p:nvPr/>
        </p:nvSpPr>
        <p:spPr>
          <a:xfrm>
            <a:off x="18666519" y="9671377"/>
            <a:ext cx="1529434" cy="346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 defTabSz="914400">
              <a:spcBef>
                <a:spcPts val="100"/>
              </a:spcBef>
              <a:defRPr sz="2100" b="1" spc="-140">
                <a:solidFill>
                  <a:srgbClr val="1F2937"/>
                </a:solidFill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t>광고</a:t>
            </a:r>
            <a:r>
              <a:rPr spc="-131"/>
              <a:t> </a:t>
            </a:r>
            <a:r>
              <a:rPr spc="-105"/>
              <a:t>시스템</a:t>
            </a:r>
          </a:p>
        </p:txBody>
      </p:sp>
      <p:sp>
        <p:nvSpPr>
          <p:cNvPr id="439" name="object 43"/>
          <p:cNvSpPr/>
          <p:nvPr/>
        </p:nvSpPr>
        <p:spPr>
          <a:xfrm>
            <a:off x="17481897" y="10283891"/>
            <a:ext cx="3897823" cy="4825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351" y="21600"/>
                </a:moveTo>
                <a:lnTo>
                  <a:pt x="1249" y="21600"/>
                </a:lnTo>
                <a:lnTo>
                  <a:pt x="1162" y="21531"/>
                </a:lnTo>
                <a:lnTo>
                  <a:pt x="744" y="20507"/>
                </a:lnTo>
                <a:lnTo>
                  <a:pt x="330" y="17935"/>
                </a:lnTo>
                <a:lnTo>
                  <a:pt x="68" y="14278"/>
                </a:lnTo>
                <a:lnTo>
                  <a:pt x="0" y="11509"/>
                </a:lnTo>
                <a:lnTo>
                  <a:pt x="0" y="10091"/>
                </a:lnTo>
                <a:lnTo>
                  <a:pt x="135" y="6012"/>
                </a:lnTo>
                <a:lnTo>
                  <a:pt x="454" y="2662"/>
                </a:lnTo>
                <a:lnTo>
                  <a:pt x="907" y="551"/>
                </a:lnTo>
                <a:lnTo>
                  <a:pt x="1249" y="0"/>
                </a:lnTo>
                <a:lnTo>
                  <a:pt x="20351" y="0"/>
                </a:lnTo>
                <a:lnTo>
                  <a:pt x="20856" y="1093"/>
                </a:lnTo>
                <a:lnTo>
                  <a:pt x="21270" y="3665"/>
                </a:lnTo>
                <a:lnTo>
                  <a:pt x="21532" y="7322"/>
                </a:lnTo>
                <a:lnTo>
                  <a:pt x="21600" y="10091"/>
                </a:lnTo>
                <a:lnTo>
                  <a:pt x="21600" y="11509"/>
                </a:lnTo>
                <a:lnTo>
                  <a:pt x="21465" y="15588"/>
                </a:lnTo>
                <a:lnTo>
                  <a:pt x="21146" y="18938"/>
                </a:lnTo>
                <a:lnTo>
                  <a:pt x="20693" y="21049"/>
                </a:lnTo>
                <a:lnTo>
                  <a:pt x="20438" y="21531"/>
                </a:lnTo>
                <a:lnTo>
                  <a:pt x="20351" y="21600"/>
                </a:lnTo>
                <a:close/>
              </a:path>
            </a:pathLst>
          </a:custGeom>
          <a:solidFill>
            <a:srgbClr val="EFF5F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 defTabSz="914400">
              <a:defRPr sz="2700">
                <a:latin typeface="나눔고딕"/>
                <a:ea typeface="나눔고딕"/>
                <a:cs typeface="나눔고딕"/>
                <a:sym typeface="나눔고딕"/>
              </a:defRPr>
            </a:pPr>
            <a:endParaRPr/>
          </a:p>
        </p:txBody>
      </p:sp>
      <p:sp>
        <p:nvSpPr>
          <p:cNvPr id="440" name="object 44"/>
          <p:cNvSpPr txBox="1"/>
          <p:nvPr/>
        </p:nvSpPr>
        <p:spPr>
          <a:xfrm>
            <a:off x="18548776" y="10376700"/>
            <a:ext cx="1764541" cy="2474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 defTabSz="914400">
              <a:spcBef>
                <a:spcPts val="100"/>
              </a:spcBef>
              <a:defRPr sz="1800" spc="-130">
                <a:solidFill>
                  <a:srgbClr val="3B81F5"/>
                </a:solidFill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t>제10-</a:t>
            </a:r>
            <a:r>
              <a:rPr spc="-20"/>
              <a:t>1647835호</a:t>
            </a:r>
          </a:p>
        </p:txBody>
      </p:sp>
      <p:grpSp>
        <p:nvGrpSpPr>
          <p:cNvPr id="443" name="object 47"/>
          <p:cNvGrpSpPr/>
          <p:nvPr/>
        </p:nvGrpSpPr>
        <p:grpSpPr>
          <a:xfrm>
            <a:off x="1055362" y="3819806"/>
            <a:ext cx="22273276" cy="2412943"/>
            <a:chOff x="-2" y="-2"/>
            <a:chExt cx="22273274" cy="2412941"/>
          </a:xfrm>
        </p:grpSpPr>
        <p:sp>
          <p:nvSpPr>
            <p:cNvPr id="441" name="object 48"/>
            <p:cNvSpPr/>
            <p:nvPr/>
          </p:nvSpPr>
          <p:spPr>
            <a:xfrm>
              <a:off x="-3" y="853807"/>
              <a:ext cx="22273276" cy="74245"/>
            </a:xfrm>
            <a:prstGeom prst="rect">
              <a:avLst/>
            </a:prstGeom>
            <a:solidFill>
              <a:srgbClr val="E4E7EB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914400">
                <a:defRPr sz="1800">
                  <a:latin typeface="나눔고딕"/>
                  <a:ea typeface="나눔고딕"/>
                  <a:cs typeface="나눔고딕"/>
                  <a:sym typeface="나눔고딕"/>
                </a:defRPr>
              </a:pPr>
              <a:endParaRPr/>
            </a:p>
          </p:txBody>
        </p:sp>
        <p:sp>
          <p:nvSpPr>
            <p:cNvPr id="442" name="object 49"/>
            <p:cNvSpPr/>
            <p:nvPr/>
          </p:nvSpPr>
          <p:spPr>
            <a:xfrm>
              <a:off x="-3" y="-3"/>
              <a:ext cx="5197098" cy="2412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023" y="21600"/>
                  </a:moveTo>
                  <a:lnTo>
                    <a:pt x="577" y="21600"/>
                  </a:lnTo>
                  <a:lnTo>
                    <a:pt x="536" y="21591"/>
                  </a:lnTo>
                  <a:lnTo>
                    <a:pt x="241" y="21327"/>
                  </a:lnTo>
                  <a:lnTo>
                    <a:pt x="31" y="20699"/>
                  </a:lnTo>
                  <a:lnTo>
                    <a:pt x="0" y="20358"/>
                  </a:lnTo>
                  <a:lnTo>
                    <a:pt x="0" y="1242"/>
                  </a:lnTo>
                  <a:lnTo>
                    <a:pt x="127" y="518"/>
                  </a:lnTo>
                  <a:lnTo>
                    <a:pt x="418" y="68"/>
                  </a:lnTo>
                  <a:lnTo>
                    <a:pt x="577" y="0"/>
                  </a:lnTo>
                  <a:lnTo>
                    <a:pt x="21023" y="0"/>
                  </a:lnTo>
                  <a:lnTo>
                    <a:pt x="21359" y="272"/>
                  </a:lnTo>
                  <a:lnTo>
                    <a:pt x="21569" y="901"/>
                  </a:lnTo>
                  <a:lnTo>
                    <a:pt x="21600" y="1242"/>
                  </a:lnTo>
                  <a:lnTo>
                    <a:pt x="21600" y="20358"/>
                  </a:lnTo>
                  <a:lnTo>
                    <a:pt x="21473" y="21082"/>
                  </a:lnTo>
                  <a:lnTo>
                    <a:pt x="21182" y="21532"/>
                  </a:lnTo>
                  <a:lnTo>
                    <a:pt x="21064" y="21591"/>
                  </a:lnTo>
                  <a:lnTo>
                    <a:pt x="21023" y="21600"/>
                  </a:lnTo>
                  <a:close/>
                </a:path>
              </a:pathLst>
            </a:custGeom>
            <a:solidFill>
              <a:srgbClr val="F2F4F5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defTabSz="914400">
                <a:defRPr sz="1800">
                  <a:latin typeface="나눔고딕"/>
                  <a:ea typeface="나눔고딕"/>
                  <a:cs typeface="나눔고딕"/>
                  <a:sym typeface="나눔고딕"/>
                </a:defRPr>
              </a:pPr>
              <a:endParaRPr/>
            </a:p>
          </p:txBody>
        </p:sp>
      </p:grpSp>
      <p:pic>
        <p:nvPicPr>
          <p:cNvPr id="444" name="object 50" descr="object 5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8304" y="3170171"/>
            <a:ext cx="371222" cy="371222"/>
          </a:xfrm>
          <a:prstGeom prst="rect">
            <a:avLst/>
          </a:prstGeom>
          <a:ln w="12700">
            <a:miter lim="400000"/>
          </a:ln>
        </p:spPr>
      </p:pic>
      <p:sp>
        <p:nvSpPr>
          <p:cNvPr id="445" name="object 51"/>
          <p:cNvSpPr txBox="1"/>
          <p:nvPr/>
        </p:nvSpPr>
        <p:spPr>
          <a:xfrm>
            <a:off x="2749990" y="4079663"/>
            <a:ext cx="1807850" cy="346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>
            <a:lvl1pPr indent="12700" algn="ctr" defTabSz="914400">
              <a:spcBef>
                <a:spcPts val="100"/>
              </a:spcBef>
              <a:defRPr sz="2100">
                <a:solidFill>
                  <a:srgbClr val="6A7280"/>
                </a:solidFill>
                <a:latin typeface="나눔고딕"/>
                <a:ea typeface="나눔고딕"/>
                <a:cs typeface="나눔고딕"/>
                <a:sym typeface="나눔고딕"/>
              </a:defRPr>
            </a:lvl1pPr>
          </a:lstStyle>
          <a:p>
            <a:r>
              <a:t>2016년 8월</a:t>
            </a:r>
          </a:p>
        </p:txBody>
      </p:sp>
      <p:sp>
        <p:nvSpPr>
          <p:cNvPr id="446" name="object 52"/>
          <p:cNvSpPr txBox="1"/>
          <p:nvPr/>
        </p:nvSpPr>
        <p:spPr>
          <a:xfrm>
            <a:off x="2486211" y="4599373"/>
            <a:ext cx="2336221" cy="346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>
            <a:lvl1pPr indent="12700" defTabSz="914400">
              <a:spcBef>
                <a:spcPts val="100"/>
              </a:spcBef>
              <a:defRPr sz="2300" b="1">
                <a:solidFill>
                  <a:srgbClr val="1F2937"/>
                </a:solidFill>
                <a:latin typeface="나눔고딕"/>
                <a:ea typeface="나눔고딕"/>
                <a:cs typeface="나눔고딕"/>
                <a:sym typeface="나눔고딕"/>
              </a:defRPr>
            </a:lvl1pPr>
          </a:lstStyle>
          <a:p>
            <a:r>
              <a:t>제10-1647834호</a:t>
            </a:r>
          </a:p>
        </p:txBody>
      </p:sp>
      <p:sp>
        <p:nvSpPr>
          <p:cNvPr id="447" name="object 53"/>
          <p:cNvSpPr txBox="1"/>
          <p:nvPr/>
        </p:nvSpPr>
        <p:spPr>
          <a:xfrm>
            <a:off x="1334556" y="5211889"/>
            <a:ext cx="4639028" cy="8696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algn="ctr" defTabSz="914400">
              <a:spcBef>
                <a:spcPts val="300"/>
              </a:spcBef>
              <a:defRPr sz="2100">
                <a:solidFill>
                  <a:srgbClr val="4A5462"/>
                </a:solidFill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t>비콘을 이용한 </a:t>
            </a:r>
            <a:br/>
            <a:r>
              <a:t>대중교통 결제 방법 및 시스템</a:t>
            </a:r>
          </a:p>
        </p:txBody>
      </p:sp>
      <p:pic>
        <p:nvPicPr>
          <p:cNvPr id="448" name="object 54" descr="object 5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66547" y="3170171"/>
            <a:ext cx="371222" cy="371222"/>
          </a:xfrm>
          <a:prstGeom prst="rect">
            <a:avLst/>
          </a:prstGeom>
          <a:ln w="12700">
            <a:miter lim="400000"/>
          </a:ln>
        </p:spPr>
      </p:pic>
      <p:sp>
        <p:nvSpPr>
          <p:cNvPr id="449" name="object 55"/>
          <p:cNvSpPr/>
          <p:nvPr/>
        </p:nvSpPr>
        <p:spPr>
          <a:xfrm>
            <a:off x="6753609" y="3819808"/>
            <a:ext cx="5197099" cy="2412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23" y="21600"/>
                </a:moveTo>
                <a:lnTo>
                  <a:pt x="577" y="21600"/>
                </a:lnTo>
                <a:lnTo>
                  <a:pt x="536" y="21591"/>
                </a:lnTo>
                <a:lnTo>
                  <a:pt x="241" y="21327"/>
                </a:lnTo>
                <a:lnTo>
                  <a:pt x="31" y="20699"/>
                </a:lnTo>
                <a:lnTo>
                  <a:pt x="0" y="20358"/>
                </a:lnTo>
                <a:lnTo>
                  <a:pt x="0" y="1242"/>
                </a:lnTo>
                <a:lnTo>
                  <a:pt x="127" y="518"/>
                </a:lnTo>
                <a:lnTo>
                  <a:pt x="418" y="68"/>
                </a:lnTo>
                <a:lnTo>
                  <a:pt x="577" y="0"/>
                </a:lnTo>
                <a:lnTo>
                  <a:pt x="21023" y="0"/>
                </a:lnTo>
                <a:lnTo>
                  <a:pt x="21359" y="272"/>
                </a:lnTo>
                <a:lnTo>
                  <a:pt x="21569" y="901"/>
                </a:lnTo>
                <a:lnTo>
                  <a:pt x="21600" y="1242"/>
                </a:lnTo>
                <a:lnTo>
                  <a:pt x="21600" y="20358"/>
                </a:lnTo>
                <a:lnTo>
                  <a:pt x="21473" y="21082"/>
                </a:lnTo>
                <a:lnTo>
                  <a:pt x="21182" y="21532"/>
                </a:lnTo>
                <a:lnTo>
                  <a:pt x="21064" y="21591"/>
                </a:lnTo>
                <a:lnTo>
                  <a:pt x="21023" y="21600"/>
                </a:lnTo>
                <a:close/>
              </a:path>
            </a:pathLst>
          </a:custGeom>
          <a:solidFill>
            <a:srgbClr val="F2F4F5"/>
          </a:solidFill>
          <a:ln w="12700">
            <a:miter lim="400000"/>
          </a:ln>
        </p:spPr>
        <p:txBody>
          <a:bodyPr lIns="45718" tIns="45718" rIns="45718" bIns="45718"/>
          <a:lstStyle/>
          <a:p>
            <a:pPr defTabSz="914400">
              <a:defRPr sz="1800">
                <a:latin typeface="나눔고딕"/>
                <a:ea typeface="나눔고딕"/>
                <a:cs typeface="나눔고딕"/>
                <a:sym typeface="나눔고딕"/>
              </a:defRPr>
            </a:pPr>
            <a:endParaRPr/>
          </a:p>
        </p:txBody>
      </p:sp>
      <p:sp>
        <p:nvSpPr>
          <p:cNvPr id="450" name="object 56"/>
          <p:cNvSpPr txBox="1"/>
          <p:nvPr/>
        </p:nvSpPr>
        <p:spPr>
          <a:xfrm>
            <a:off x="8536852" y="4079663"/>
            <a:ext cx="1630612" cy="346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>
            <a:lvl1pPr indent="12700" algn="ctr" defTabSz="914400">
              <a:spcBef>
                <a:spcPts val="100"/>
              </a:spcBef>
              <a:defRPr sz="2100">
                <a:solidFill>
                  <a:srgbClr val="6A7280"/>
                </a:solidFill>
                <a:latin typeface="나눔고딕"/>
                <a:ea typeface="나눔고딕"/>
                <a:cs typeface="나눔고딕"/>
                <a:sym typeface="나눔고딕"/>
              </a:defRPr>
            </a:lvl1pPr>
          </a:lstStyle>
          <a:p>
            <a:r>
              <a:t>2016년 8월</a:t>
            </a:r>
          </a:p>
        </p:txBody>
      </p:sp>
      <p:sp>
        <p:nvSpPr>
          <p:cNvPr id="451" name="object 57"/>
          <p:cNvSpPr txBox="1"/>
          <p:nvPr/>
        </p:nvSpPr>
        <p:spPr>
          <a:xfrm>
            <a:off x="8178078" y="4599373"/>
            <a:ext cx="2336221" cy="346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>
            <a:lvl1pPr indent="12700" defTabSz="914400">
              <a:spcBef>
                <a:spcPts val="100"/>
              </a:spcBef>
              <a:defRPr sz="2300" b="1">
                <a:solidFill>
                  <a:srgbClr val="1F2937"/>
                </a:solidFill>
                <a:latin typeface="나눔고딕"/>
                <a:ea typeface="나눔고딕"/>
                <a:cs typeface="나눔고딕"/>
                <a:sym typeface="나눔고딕"/>
              </a:defRPr>
            </a:lvl1pPr>
          </a:lstStyle>
          <a:p>
            <a:r>
              <a:t>제10-1647835호</a:t>
            </a:r>
          </a:p>
        </p:txBody>
      </p:sp>
      <p:sp>
        <p:nvSpPr>
          <p:cNvPr id="452" name="object 58"/>
          <p:cNvSpPr txBox="1"/>
          <p:nvPr/>
        </p:nvSpPr>
        <p:spPr>
          <a:xfrm>
            <a:off x="7026419" y="5211889"/>
            <a:ext cx="4639030" cy="7358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algn="ctr" defTabSz="914400">
              <a:spcBef>
                <a:spcPts val="300"/>
              </a:spcBef>
              <a:defRPr sz="2100">
                <a:solidFill>
                  <a:srgbClr val="4A5462"/>
                </a:solidFill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t>비콘을 이용한 </a:t>
            </a:r>
            <a:br/>
            <a:r>
              <a:t>대중교통 광고 방법 및 시스템</a:t>
            </a:r>
          </a:p>
        </p:txBody>
      </p:sp>
      <p:pic>
        <p:nvPicPr>
          <p:cNvPr id="453" name="object 59" descr="object 5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846227" y="3170171"/>
            <a:ext cx="371224" cy="371222"/>
          </a:xfrm>
          <a:prstGeom prst="rect">
            <a:avLst/>
          </a:prstGeom>
          <a:ln w="12700">
            <a:miter lim="400000"/>
          </a:ln>
        </p:spPr>
      </p:pic>
      <p:sp>
        <p:nvSpPr>
          <p:cNvPr id="454" name="object 60"/>
          <p:cNvSpPr/>
          <p:nvPr/>
        </p:nvSpPr>
        <p:spPr>
          <a:xfrm>
            <a:off x="12433293" y="3819808"/>
            <a:ext cx="5197096" cy="2412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23" y="21600"/>
                </a:moveTo>
                <a:lnTo>
                  <a:pt x="577" y="21600"/>
                </a:lnTo>
                <a:lnTo>
                  <a:pt x="536" y="21591"/>
                </a:lnTo>
                <a:lnTo>
                  <a:pt x="241" y="21327"/>
                </a:lnTo>
                <a:lnTo>
                  <a:pt x="31" y="20699"/>
                </a:lnTo>
                <a:lnTo>
                  <a:pt x="0" y="20358"/>
                </a:lnTo>
                <a:lnTo>
                  <a:pt x="0" y="1242"/>
                </a:lnTo>
                <a:lnTo>
                  <a:pt x="127" y="518"/>
                </a:lnTo>
                <a:lnTo>
                  <a:pt x="418" y="68"/>
                </a:lnTo>
                <a:lnTo>
                  <a:pt x="577" y="0"/>
                </a:lnTo>
                <a:lnTo>
                  <a:pt x="21023" y="0"/>
                </a:lnTo>
                <a:lnTo>
                  <a:pt x="21359" y="272"/>
                </a:lnTo>
                <a:lnTo>
                  <a:pt x="21569" y="901"/>
                </a:lnTo>
                <a:lnTo>
                  <a:pt x="21600" y="1242"/>
                </a:lnTo>
                <a:lnTo>
                  <a:pt x="21600" y="20358"/>
                </a:lnTo>
                <a:lnTo>
                  <a:pt x="21473" y="21082"/>
                </a:lnTo>
                <a:lnTo>
                  <a:pt x="21182" y="21532"/>
                </a:lnTo>
                <a:lnTo>
                  <a:pt x="21064" y="21591"/>
                </a:lnTo>
                <a:lnTo>
                  <a:pt x="21023" y="21600"/>
                </a:lnTo>
                <a:close/>
              </a:path>
            </a:pathLst>
          </a:custGeom>
          <a:solidFill>
            <a:srgbClr val="F2F4F5"/>
          </a:solidFill>
          <a:ln w="12700">
            <a:miter lim="400000"/>
          </a:ln>
        </p:spPr>
        <p:txBody>
          <a:bodyPr lIns="45718" tIns="45718" rIns="45718" bIns="45718"/>
          <a:lstStyle/>
          <a:p>
            <a:pPr defTabSz="914400">
              <a:defRPr sz="1800">
                <a:latin typeface="나눔고딕"/>
                <a:ea typeface="나눔고딕"/>
                <a:cs typeface="나눔고딕"/>
                <a:sym typeface="나눔고딕"/>
              </a:defRPr>
            </a:pPr>
            <a:endParaRPr/>
          </a:p>
        </p:txBody>
      </p:sp>
      <p:sp>
        <p:nvSpPr>
          <p:cNvPr id="455" name="object 61"/>
          <p:cNvSpPr txBox="1"/>
          <p:nvPr/>
        </p:nvSpPr>
        <p:spPr>
          <a:xfrm>
            <a:off x="14149568" y="4116785"/>
            <a:ext cx="1764541" cy="2722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>
            <a:lvl1pPr indent="12700" algn="ctr" defTabSz="914400">
              <a:spcBef>
                <a:spcPts val="100"/>
              </a:spcBef>
              <a:defRPr sz="2100">
                <a:solidFill>
                  <a:srgbClr val="6A7280"/>
                </a:solidFill>
                <a:latin typeface="나눔고딕"/>
                <a:ea typeface="나눔고딕"/>
                <a:cs typeface="나눔고딕"/>
                <a:sym typeface="나눔고딕"/>
              </a:defRPr>
            </a:lvl1pPr>
          </a:lstStyle>
          <a:p>
            <a:r>
              <a:t>2023년 10월</a:t>
            </a:r>
          </a:p>
        </p:txBody>
      </p:sp>
      <p:sp>
        <p:nvSpPr>
          <p:cNvPr id="456" name="object 62"/>
          <p:cNvSpPr txBox="1"/>
          <p:nvPr/>
        </p:nvSpPr>
        <p:spPr>
          <a:xfrm>
            <a:off x="13869940" y="4599373"/>
            <a:ext cx="2336222" cy="346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>
            <a:lvl1pPr indent="12700" defTabSz="914400">
              <a:spcBef>
                <a:spcPts val="100"/>
              </a:spcBef>
              <a:defRPr sz="2300" b="1">
                <a:solidFill>
                  <a:srgbClr val="1F2937"/>
                </a:solidFill>
                <a:latin typeface="나눔고딕"/>
                <a:ea typeface="나눔고딕"/>
                <a:cs typeface="나눔고딕"/>
                <a:sym typeface="나눔고딕"/>
              </a:defRPr>
            </a:lvl1pPr>
          </a:lstStyle>
          <a:p>
            <a:r>
              <a:t>제10-2433674호</a:t>
            </a:r>
          </a:p>
        </p:txBody>
      </p:sp>
      <p:sp>
        <p:nvSpPr>
          <p:cNvPr id="457" name="object 63"/>
          <p:cNvSpPr txBox="1"/>
          <p:nvPr/>
        </p:nvSpPr>
        <p:spPr>
          <a:xfrm>
            <a:off x="13008883" y="5211888"/>
            <a:ext cx="4057448" cy="10208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 algn="ctr" defTabSz="914400">
              <a:spcBef>
                <a:spcPts val="100"/>
              </a:spcBef>
              <a:defRPr sz="2100">
                <a:solidFill>
                  <a:srgbClr val="4A5462"/>
                </a:solidFill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t>UWB를 이용한 </a:t>
            </a:r>
            <a:br/>
            <a:r>
              <a:t>유료도로 결제시스템</a:t>
            </a:r>
          </a:p>
        </p:txBody>
      </p:sp>
      <p:pic>
        <p:nvPicPr>
          <p:cNvPr id="458" name="object 64" descr="object 6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544476" y="3170171"/>
            <a:ext cx="371222" cy="371222"/>
          </a:xfrm>
          <a:prstGeom prst="rect">
            <a:avLst/>
          </a:prstGeom>
          <a:ln w="12700">
            <a:miter lim="400000"/>
          </a:ln>
        </p:spPr>
      </p:pic>
      <p:sp>
        <p:nvSpPr>
          <p:cNvPr id="459" name="object 65"/>
          <p:cNvSpPr/>
          <p:nvPr/>
        </p:nvSpPr>
        <p:spPr>
          <a:xfrm>
            <a:off x="18131535" y="3819808"/>
            <a:ext cx="5197098" cy="2412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23" y="21600"/>
                </a:moveTo>
                <a:lnTo>
                  <a:pt x="577" y="21600"/>
                </a:lnTo>
                <a:lnTo>
                  <a:pt x="536" y="21591"/>
                </a:lnTo>
                <a:lnTo>
                  <a:pt x="241" y="21327"/>
                </a:lnTo>
                <a:lnTo>
                  <a:pt x="31" y="20699"/>
                </a:lnTo>
                <a:lnTo>
                  <a:pt x="0" y="20358"/>
                </a:lnTo>
                <a:lnTo>
                  <a:pt x="0" y="1242"/>
                </a:lnTo>
                <a:lnTo>
                  <a:pt x="127" y="518"/>
                </a:lnTo>
                <a:lnTo>
                  <a:pt x="418" y="68"/>
                </a:lnTo>
                <a:lnTo>
                  <a:pt x="577" y="0"/>
                </a:lnTo>
                <a:lnTo>
                  <a:pt x="21023" y="0"/>
                </a:lnTo>
                <a:lnTo>
                  <a:pt x="21359" y="272"/>
                </a:lnTo>
                <a:lnTo>
                  <a:pt x="21569" y="901"/>
                </a:lnTo>
                <a:lnTo>
                  <a:pt x="21600" y="1242"/>
                </a:lnTo>
                <a:lnTo>
                  <a:pt x="21600" y="20358"/>
                </a:lnTo>
                <a:lnTo>
                  <a:pt x="21473" y="21082"/>
                </a:lnTo>
                <a:lnTo>
                  <a:pt x="21182" y="21532"/>
                </a:lnTo>
                <a:lnTo>
                  <a:pt x="21064" y="21591"/>
                </a:lnTo>
                <a:lnTo>
                  <a:pt x="21023" y="21600"/>
                </a:lnTo>
                <a:close/>
              </a:path>
            </a:pathLst>
          </a:custGeom>
          <a:solidFill>
            <a:srgbClr val="F2F4F5"/>
          </a:solidFill>
          <a:ln w="12700">
            <a:miter lim="400000"/>
          </a:ln>
        </p:spPr>
        <p:txBody>
          <a:bodyPr lIns="45718" tIns="45718" rIns="45718" bIns="45718"/>
          <a:lstStyle/>
          <a:p>
            <a:pPr defTabSz="914400">
              <a:defRPr sz="1800">
                <a:latin typeface="나눔고딕"/>
                <a:ea typeface="나눔고딕"/>
                <a:cs typeface="나눔고딕"/>
                <a:sym typeface="나눔고딕"/>
              </a:defRPr>
            </a:pPr>
            <a:endParaRPr/>
          </a:p>
        </p:txBody>
      </p:sp>
      <p:sp>
        <p:nvSpPr>
          <p:cNvPr id="460" name="object 66"/>
          <p:cNvSpPr txBox="1"/>
          <p:nvPr/>
        </p:nvSpPr>
        <p:spPr>
          <a:xfrm>
            <a:off x="19914781" y="4116785"/>
            <a:ext cx="1630612" cy="2722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>
            <a:lvl1pPr indent="12700" algn="ctr" defTabSz="914400">
              <a:spcBef>
                <a:spcPts val="100"/>
              </a:spcBef>
              <a:defRPr sz="2100">
                <a:solidFill>
                  <a:srgbClr val="6A7280"/>
                </a:solidFill>
                <a:latin typeface="나눔고딕"/>
                <a:ea typeface="나눔고딕"/>
                <a:cs typeface="나눔고딕"/>
                <a:sym typeface="나눔고딕"/>
              </a:defRPr>
            </a:lvl1pPr>
          </a:lstStyle>
          <a:p>
            <a:r>
              <a:t>2023년 2월</a:t>
            </a:r>
          </a:p>
        </p:txBody>
      </p:sp>
      <p:sp>
        <p:nvSpPr>
          <p:cNvPr id="461" name="object 67"/>
          <p:cNvSpPr txBox="1"/>
          <p:nvPr/>
        </p:nvSpPr>
        <p:spPr>
          <a:xfrm>
            <a:off x="19561802" y="4599373"/>
            <a:ext cx="2336222" cy="346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>
            <a:lvl1pPr indent="12700" defTabSz="914400">
              <a:spcBef>
                <a:spcPts val="100"/>
              </a:spcBef>
              <a:defRPr sz="2300" b="1">
                <a:solidFill>
                  <a:srgbClr val="1F2937"/>
                </a:solidFill>
                <a:latin typeface="나눔고딕"/>
                <a:ea typeface="나눔고딕"/>
                <a:cs typeface="나눔고딕"/>
                <a:sym typeface="나눔고딕"/>
              </a:defRPr>
            </a:lvl1pPr>
          </a:lstStyle>
          <a:p>
            <a:r>
              <a:t>제10-2505785호</a:t>
            </a:r>
          </a:p>
        </p:txBody>
      </p:sp>
      <p:sp>
        <p:nvSpPr>
          <p:cNvPr id="462" name="object 68"/>
          <p:cNvSpPr txBox="1"/>
          <p:nvPr/>
        </p:nvSpPr>
        <p:spPr>
          <a:xfrm>
            <a:off x="18823128" y="5211888"/>
            <a:ext cx="3813681" cy="869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 algn="ctr" defTabSz="914400">
              <a:spcBef>
                <a:spcPts val="100"/>
              </a:spcBef>
              <a:defRPr sz="2100">
                <a:solidFill>
                  <a:srgbClr val="4A5462"/>
                </a:solidFill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t>UWB 기반의</a:t>
            </a:r>
            <a:br/>
            <a:r>
              <a:t>버스요금 결제시스템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object 2"/>
          <p:cNvSpPr txBox="1">
            <a:spLocks noGrp="1"/>
          </p:cNvSpPr>
          <p:nvPr>
            <p:ph type="title"/>
          </p:nvPr>
        </p:nvSpPr>
        <p:spPr>
          <a:xfrm>
            <a:off x="715438" y="802225"/>
            <a:ext cx="21108015" cy="1084952"/>
          </a:xfrm>
          <a:prstGeom prst="rect">
            <a:avLst/>
          </a:prstGeom>
        </p:spPr>
        <p:txBody>
          <a:bodyPr/>
          <a:lstStyle/>
          <a:p>
            <a:pPr indent="12700">
              <a:defRPr sz="5200"/>
            </a:pPr>
            <a:r>
              <a:t>전국 시내・외 버스 교통카드 단말기 서비스 네트워크 </a:t>
            </a:r>
            <a:r>
              <a:rPr>
                <a:latin typeface="+mn-lt"/>
                <a:ea typeface="+mn-ea"/>
                <a:cs typeface="+mn-cs"/>
                <a:sym typeface="Pretendard Regular"/>
              </a:rPr>
              <a:t>(Service Network)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A0781D0-3AE9-BB31-CF46-AC60484A9CEE}"/>
              </a:ext>
            </a:extLst>
          </p:cNvPr>
          <p:cNvGrpSpPr/>
          <p:nvPr/>
        </p:nvGrpSpPr>
        <p:grpSpPr>
          <a:xfrm>
            <a:off x="1213457" y="2090938"/>
            <a:ext cx="10099399" cy="11405781"/>
            <a:chOff x="1213457" y="2090938"/>
            <a:chExt cx="10099399" cy="11405781"/>
          </a:xfrm>
        </p:grpSpPr>
        <p:pic>
          <p:nvPicPr>
            <p:cNvPr id="465" name="image.png" descr="image.png"/>
            <p:cNvPicPr>
              <a:picLocks noChangeAspect="1"/>
            </p:cNvPicPr>
            <p:nvPr/>
          </p:nvPicPr>
          <p:blipFill>
            <a:blip r:embed="rId2"/>
            <a:srcRect l="5026" t="10444" r="6079" b="6764"/>
            <a:stretch>
              <a:fillRect/>
            </a:stretch>
          </p:blipFill>
          <p:spPr>
            <a:xfrm>
              <a:off x="1620673" y="2090938"/>
              <a:ext cx="8786533" cy="11370019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466" name="원"/>
            <p:cNvSpPr/>
            <p:nvPr/>
          </p:nvSpPr>
          <p:spPr>
            <a:xfrm>
              <a:off x="5880178" y="10084375"/>
              <a:ext cx="531404" cy="531404"/>
            </a:xfrm>
            <a:prstGeom prst="ellipse">
              <a:avLst/>
            </a:prstGeom>
            <a:solidFill>
              <a:srgbClr val="F1C7EC">
                <a:alpha val="49803"/>
              </a:srgbClr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 defTabSz="914400">
                <a:defRPr sz="1800"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endParaRPr/>
            </a:p>
          </p:txBody>
        </p:sp>
        <p:sp>
          <p:nvSpPr>
            <p:cNvPr id="467" name="선"/>
            <p:cNvSpPr/>
            <p:nvPr/>
          </p:nvSpPr>
          <p:spPr>
            <a:xfrm>
              <a:off x="3082792" y="3166109"/>
              <a:ext cx="1112940" cy="340901"/>
            </a:xfrm>
            <a:prstGeom prst="line">
              <a:avLst/>
            </a:prstGeom>
            <a:ln w="3175">
              <a:solidFill>
                <a:srgbClr val="7F7F7F"/>
              </a:solidFill>
              <a:prstDash val="sysDot"/>
            </a:ln>
          </p:spPr>
          <p:txBody>
            <a:bodyPr lIns="45719" rIns="45719"/>
            <a:lstStyle/>
            <a:p>
              <a:pPr defTabSz="914400">
                <a:defRPr sz="1800"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pPr>
              <a:endParaRPr/>
            </a:p>
          </p:txBody>
        </p:sp>
        <p:sp>
          <p:nvSpPr>
            <p:cNvPr id="468" name="충청통합카드…"/>
            <p:cNvSpPr txBox="1"/>
            <p:nvPr/>
          </p:nvSpPr>
          <p:spPr>
            <a:xfrm>
              <a:off x="1242467" y="4669411"/>
              <a:ext cx="1468144" cy="70653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/>
            <a:p>
              <a:pPr algn="ctr" defTabSz="914400">
                <a:defRPr sz="1500" u="sng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b="1" dirty="0" err="1"/>
                <a:t>충청통합카드</a:t>
              </a:r>
              <a:endParaRPr b="1" dirty="0"/>
            </a:p>
            <a:p>
              <a:pPr algn="ctr" defTabSz="914400">
                <a:defRPr sz="13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dirty="0" err="1"/>
                <a:t>충청남도</a:t>
              </a:r>
              <a:r>
                <a:rPr dirty="0"/>
                <a:t> 1,182대</a:t>
              </a:r>
            </a:p>
          </p:txBody>
        </p:sp>
        <p:sp>
          <p:nvSpPr>
            <p:cNvPr id="469" name="김천교통…"/>
            <p:cNvSpPr txBox="1"/>
            <p:nvPr/>
          </p:nvSpPr>
          <p:spPr>
            <a:xfrm>
              <a:off x="10258872" y="4254984"/>
              <a:ext cx="1051844" cy="70653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/>
            <a:p>
              <a:pPr algn="ctr" defTabSz="914400">
                <a:defRPr sz="1500" u="sng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b="1" dirty="0" err="1"/>
                <a:t>김천교통</a:t>
              </a:r>
              <a:endParaRPr b="1" dirty="0"/>
            </a:p>
            <a:p>
              <a:pPr algn="ctr" defTabSz="914400">
                <a:defRPr sz="13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dirty="0" err="1"/>
                <a:t>김천</a:t>
              </a:r>
              <a:r>
                <a:rPr dirty="0"/>
                <a:t> 78대</a:t>
              </a:r>
            </a:p>
          </p:txBody>
        </p:sp>
        <p:sp>
          <p:nvSpPr>
            <p:cNvPr id="859" name="연결선"/>
            <p:cNvSpPr/>
            <p:nvPr/>
          </p:nvSpPr>
          <p:spPr>
            <a:xfrm>
              <a:off x="6411635" y="4346559"/>
              <a:ext cx="3480485" cy="18618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1" name="승리시스템…"/>
            <p:cNvSpPr txBox="1"/>
            <p:nvPr/>
          </p:nvSpPr>
          <p:spPr>
            <a:xfrm>
              <a:off x="10052862" y="4863257"/>
              <a:ext cx="1259994" cy="70653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/>
            <a:p>
              <a:pPr algn="ctr" defTabSz="914400">
                <a:defRPr sz="1500" u="sng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b="1" dirty="0" err="1"/>
                <a:t>승리시스템</a:t>
              </a:r>
              <a:endParaRPr b="1" dirty="0"/>
            </a:p>
            <a:p>
              <a:pPr algn="ctr" defTabSz="914400">
                <a:defRPr sz="13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dirty="0" err="1"/>
                <a:t>구미</a:t>
              </a:r>
              <a:r>
                <a:rPr dirty="0"/>
                <a:t> 217대</a:t>
              </a:r>
            </a:p>
          </p:txBody>
        </p:sp>
        <p:cxnSp>
          <p:nvCxnSpPr>
            <p:cNvPr id="472" name="연결선"/>
            <p:cNvCxnSpPr>
              <a:stCxn id="471" idx="0"/>
              <a:endCxn id="544" idx="0"/>
            </p:cNvCxnSpPr>
            <p:nvPr/>
          </p:nvCxnSpPr>
          <p:spPr>
            <a:xfrm flipH="1">
              <a:off x="7708338" y="5216523"/>
              <a:ext cx="2974521" cy="2100546"/>
            </a:xfrm>
            <a:prstGeom prst="straightConnector1">
              <a:avLst/>
            </a:prstGeom>
            <a:ln w="3175">
              <a:solidFill>
                <a:srgbClr val="7F7F7F"/>
              </a:solidFill>
              <a:prstDash val="sysDot"/>
            </a:ln>
          </p:spPr>
        </p:cxnSp>
        <p:sp>
          <p:nvSpPr>
            <p:cNvPr id="473" name="통일밧데리…"/>
            <p:cNvSpPr txBox="1"/>
            <p:nvPr/>
          </p:nvSpPr>
          <p:spPr>
            <a:xfrm>
              <a:off x="10019440" y="6260278"/>
              <a:ext cx="1259994" cy="70653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/>
            <a:p>
              <a:pPr algn="ctr" defTabSz="914400">
                <a:defRPr sz="1500" u="sng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b="1" dirty="0" err="1"/>
                <a:t>통일밧데리</a:t>
              </a:r>
              <a:endParaRPr b="1" dirty="0"/>
            </a:p>
            <a:p>
              <a:pPr algn="ctr" defTabSz="914400">
                <a:defRPr sz="13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dirty="0" err="1"/>
                <a:t>경주</a:t>
              </a:r>
              <a:r>
                <a:rPr dirty="0"/>
                <a:t> 176대</a:t>
              </a:r>
            </a:p>
          </p:txBody>
        </p:sp>
        <p:sp>
          <p:nvSpPr>
            <p:cNvPr id="474" name="컴비넷…"/>
            <p:cNvSpPr txBox="1"/>
            <p:nvPr/>
          </p:nvSpPr>
          <p:spPr>
            <a:xfrm>
              <a:off x="9602125" y="9465407"/>
              <a:ext cx="1700250" cy="70653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/>
            <a:p>
              <a:pPr algn="ctr" defTabSz="914400">
                <a:defRPr sz="1500" u="sng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b="1" dirty="0" err="1"/>
                <a:t>컴비넷</a:t>
              </a:r>
              <a:endParaRPr b="1" dirty="0"/>
            </a:p>
            <a:p>
              <a:pPr algn="ctr" defTabSz="914400">
                <a:defRPr sz="13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dirty="0"/>
                <a:t>부산2,607, 울산930</a:t>
              </a:r>
            </a:p>
          </p:txBody>
        </p:sp>
        <p:cxnSp>
          <p:nvCxnSpPr>
            <p:cNvPr id="475" name="연결선"/>
            <p:cNvCxnSpPr>
              <a:stCxn id="474" idx="0"/>
              <a:endCxn id="529" idx="0"/>
            </p:cNvCxnSpPr>
            <p:nvPr/>
          </p:nvCxnSpPr>
          <p:spPr>
            <a:xfrm flipH="1" flipV="1">
              <a:off x="9630078" y="9384193"/>
              <a:ext cx="822172" cy="434481"/>
            </a:xfrm>
            <a:prstGeom prst="straightConnector1">
              <a:avLst/>
            </a:prstGeom>
            <a:ln w="3175">
              <a:solidFill>
                <a:srgbClr val="7F7F7F"/>
              </a:solidFill>
              <a:prstDash val="sysDot"/>
            </a:ln>
          </p:spPr>
        </p:cxnSp>
        <p:cxnSp>
          <p:nvCxnSpPr>
            <p:cNvPr id="476" name="연결선"/>
            <p:cNvCxnSpPr>
              <a:stCxn id="474" idx="0"/>
              <a:endCxn id="533" idx="0"/>
            </p:cNvCxnSpPr>
            <p:nvPr/>
          </p:nvCxnSpPr>
          <p:spPr>
            <a:xfrm flipH="1">
              <a:off x="8777829" y="9818673"/>
              <a:ext cx="1674421" cy="225596"/>
            </a:xfrm>
            <a:prstGeom prst="straightConnector1">
              <a:avLst/>
            </a:prstGeom>
            <a:ln w="3175">
              <a:solidFill>
                <a:srgbClr val="7F7F7F"/>
              </a:solidFill>
              <a:prstDash val="sysDot"/>
            </a:ln>
          </p:spPr>
        </p:cxnSp>
        <p:sp>
          <p:nvSpPr>
            <p:cNvPr id="860" name="연결선"/>
            <p:cNvSpPr/>
            <p:nvPr/>
          </p:nvSpPr>
          <p:spPr>
            <a:xfrm>
              <a:off x="9491997" y="6966810"/>
              <a:ext cx="915209" cy="13347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8" name="대성시스템…"/>
            <p:cNvSpPr txBox="1"/>
            <p:nvPr/>
          </p:nvSpPr>
          <p:spPr>
            <a:xfrm>
              <a:off x="1254191" y="7667326"/>
              <a:ext cx="1294298" cy="92043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/>
            <a:p>
              <a:pPr algn="ctr" defTabSz="914400">
                <a:defRPr sz="1500" u="sng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b="1" dirty="0" err="1"/>
                <a:t>대성시스템</a:t>
              </a:r>
              <a:endParaRPr b="1" dirty="0"/>
            </a:p>
            <a:p>
              <a:pPr algn="ctr" defTabSz="914400">
                <a:defRPr sz="13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dirty="0" err="1"/>
                <a:t>전북</a:t>
              </a:r>
              <a:r>
                <a:rPr dirty="0"/>
                <a:t> 13개지역 </a:t>
              </a:r>
            </a:p>
            <a:p>
              <a:pPr algn="ctr" defTabSz="914400">
                <a:defRPr sz="13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dirty="0"/>
                <a:t>1,089대</a:t>
              </a:r>
            </a:p>
          </p:txBody>
        </p:sp>
        <p:sp>
          <p:nvSpPr>
            <p:cNvPr id="861" name="연결선"/>
            <p:cNvSpPr/>
            <p:nvPr/>
          </p:nvSpPr>
          <p:spPr>
            <a:xfrm>
              <a:off x="2548488" y="8193531"/>
              <a:ext cx="2989161" cy="3048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2" name="연결선"/>
            <p:cNvSpPr/>
            <p:nvPr/>
          </p:nvSpPr>
          <p:spPr>
            <a:xfrm>
              <a:off x="2548488" y="8385029"/>
              <a:ext cx="1026011" cy="408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1" name="선"/>
            <p:cNvSpPr/>
            <p:nvPr/>
          </p:nvSpPr>
          <p:spPr>
            <a:xfrm>
              <a:off x="3383586" y="8383216"/>
              <a:ext cx="1721212" cy="568168"/>
            </a:xfrm>
            <a:prstGeom prst="line">
              <a:avLst/>
            </a:prstGeom>
            <a:ln w="3175">
              <a:solidFill>
                <a:srgbClr val="7F7F7F"/>
              </a:solidFill>
              <a:prstDash val="sysDot"/>
            </a:ln>
          </p:spPr>
          <p:txBody>
            <a:bodyPr lIns="45719" rIns="45719"/>
            <a:lstStyle/>
            <a:p>
              <a:pPr defTabSz="914400">
                <a:defRPr sz="1800"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pPr>
              <a:endParaRPr/>
            </a:p>
          </p:txBody>
        </p:sp>
        <p:sp>
          <p:nvSpPr>
            <p:cNvPr id="863" name="연결선"/>
            <p:cNvSpPr/>
            <p:nvPr/>
          </p:nvSpPr>
          <p:spPr>
            <a:xfrm>
              <a:off x="2548488" y="8404888"/>
              <a:ext cx="2602042" cy="11151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4" name="연결선"/>
            <p:cNvSpPr/>
            <p:nvPr/>
          </p:nvSpPr>
          <p:spPr>
            <a:xfrm>
              <a:off x="2548488" y="8157218"/>
              <a:ext cx="3563404" cy="1634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cxnSp>
          <p:nvCxnSpPr>
            <p:cNvPr id="484" name="연결선"/>
            <p:cNvCxnSpPr>
              <a:stCxn id="478" idx="0"/>
              <a:endCxn id="711" idx="0"/>
            </p:cNvCxnSpPr>
            <p:nvPr/>
          </p:nvCxnSpPr>
          <p:spPr>
            <a:xfrm>
              <a:off x="1901340" y="8127542"/>
              <a:ext cx="2690438" cy="50133"/>
            </a:xfrm>
            <a:prstGeom prst="straightConnector1">
              <a:avLst/>
            </a:prstGeom>
            <a:ln w="3175">
              <a:solidFill>
                <a:srgbClr val="7F7F7F"/>
              </a:solidFill>
              <a:prstDash val="sysDot"/>
            </a:ln>
          </p:spPr>
        </p:cxnSp>
        <p:cxnSp>
          <p:nvCxnSpPr>
            <p:cNvPr id="485" name="연결선"/>
            <p:cNvCxnSpPr>
              <a:stCxn id="478" idx="0"/>
              <a:endCxn id="712" idx="0"/>
            </p:cNvCxnSpPr>
            <p:nvPr/>
          </p:nvCxnSpPr>
          <p:spPr>
            <a:xfrm>
              <a:off x="1901340" y="8127542"/>
              <a:ext cx="3238552" cy="163766"/>
            </a:xfrm>
            <a:prstGeom prst="straightConnector1">
              <a:avLst/>
            </a:prstGeom>
            <a:ln w="3175">
              <a:solidFill>
                <a:srgbClr val="7F7F7F"/>
              </a:solidFill>
              <a:prstDash val="sysDot"/>
            </a:ln>
          </p:spPr>
        </p:cxnSp>
        <p:cxnSp>
          <p:nvCxnSpPr>
            <p:cNvPr id="486" name="연결선"/>
            <p:cNvCxnSpPr>
              <a:stCxn id="478" idx="0"/>
              <a:endCxn id="713" idx="0"/>
            </p:cNvCxnSpPr>
            <p:nvPr/>
          </p:nvCxnSpPr>
          <p:spPr>
            <a:xfrm>
              <a:off x="1901340" y="8127542"/>
              <a:ext cx="2117257" cy="302466"/>
            </a:xfrm>
            <a:prstGeom prst="straightConnector1">
              <a:avLst/>
            </a:prstGeom>
            <a:ln w="3175">
              <a:solidFill>
                <a:srgbClr val="7F7F7F"/>
              </a:solidFill>
              <a:prstDash val="sysDot"/>
            </a:ln>
          </p:spPr>
        </p:cxnSp>
        <p:sp>
          <p:nvSpPr>
            <p:cNvPr id="865" name="연결선"/>
            <p:cNvSpPr/>
            <p:nvPr/>
          </p:nvSpPr>
          <p:spPr>
            <a:xfrm>
              <a:off x="2548488" y="8303012"/>
              <a:ext cx="1934507" cy="5245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6" name="연결선"/>
            <p:cNvSpPr/>
            <p:nvPr/>
          </p:nvSpPr>
          <p:spPr>
            <a:xfrm>
              <a:off x="2548488" y="8243966"/>
              <a:ext cx="3199741" cy="5756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9" name="위드버스…"/>
            <p:cNvSpPr txBox="1"/>
            <p:nvPr/>
          </p:nvSpPr>
          <p:spPr>
            <a:xfrm>
              <a:off x="6189782" y="12152836"/>
              <a:ext cx="1115373" cy="122055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/>
            <a:p>
              <a:pPr algn="ctr" defTabSz="914400">
                <a:defRPr sz="1500" u="sng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b="1" dirty="0" err="1"/>
                <a:t>위드버스</a:t>
              </a:r>
              <a:endParaRPr b="1" dirty="0"/>
            </a:p>
            <a:p>
              <a:pPr algn="ctr" defTabSz="914400">
                <a:defRPr sz="13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dirty="0" err="1"/>
                <a:t>농어촌</a:t>
              </a:r>
              <a:r>
                <a:rPr dirty="0"/>
                <a:t> 78대</a:t>
              </a:r>
              <a:endParaRPr sz="1500" u="sng" dirty="0"/>
            </a:p>
            <a:p>
              <a:pPr algn="ctr" defTabSz="914400">
                <a:defRPr sz="1500" u="sng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dirty="0" err="1"/>
                <a:t>경남시외</a:t>
              </a:r>
              <a:endParaRPr dirty="0"/>
            </a:p>
            <a:p>
              <a:pPr algn="ctr" defTabSz="914400">
                <a:defRPr sz="13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dirty="0"/>
                <a:t>874대</a:t>
              </a:r>
            </a:p>
          </p:txBody>
        </p:sp>
        <p:sp>
          <p:nvSpPr>
            <p:cNvPr id="867" name="연결선"/>
            <p:cNvSpPr/>
            <p:nvPr/>
          </p:nvSpPr>
          <p:spPr>
            <a:xfrm>
              <a:off x="2431447" y="10402548"/>
              <a:ext cx="301887" cy="2637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8" name="연결선"/>
            <p:cNvSpPr/>
            <p:nvPr/>
          </p:nvSpPr>
          <p:spPr>
            <a:xfrm>
              <a:off x="6375452" y="10139113"/>
              <a:ext cx="285495" cy="20137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9" name="연결선"/>
            <p:cNvSpPr/>
            <p:nvPr/>
          </p:nvSpPr>
          <p:spPr>
            <a:xfrm>
              <a:off x="6892741" y="9804263"/>
              <a:ext cx="559062" cy="23485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0" name="연결선"/>
            <p:cNvSpPr/>
            <p:nvPr/>
          </p:nvSpPr>
          <p:spPr>
            <a:xfrm>
              <a:off x="2680677" y="9228735"/>
              <a:ext cx="2178926" cy="6712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1" name="연결선"/>
            <p:cNvSpPr/>
            <p:nvPr/>
          </p:nvSpPr>
          <p:spPr>
            <a:xfrm>
              <a:off x="6788165" y="10149996"/>
              <a:ext cx="133560" cy="20028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5" name="대한인프라…"/>
            <p:cNvSpPr txBox="1"/>
            <p:nvPr/>
          </p:nvSpPr>
          <p:spPr>
            <a:xfrm>
              <a:off x="10034479" y="7409981"/>
              <a:ext cx="1259994" cy="70653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/>
            <a:p>
              <a:pPr algn="ctr" defTabSz="914400">
                <a:defRPr sz="1500" u="sng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b="1" dirty="0" err="1"/>
                <a:t>대한인프라</a:t>
              </a:r>
              <a:endParaRPr b="1" dirty="0"/>
            </a:p>
            <a:p>
              <a:pPr algn="ctr" defTabSz="914400">
                <a:defRPr sz="13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dirty="0" err="1"/>
                <a:t>밀양</a:t>
              </a:r>
              <a:r>
                <a:rPr dirty="0"/>
                <a:t> 42대</a:t>
              </a:r>
            </a:p>
          </p:txBody>
        </p:sp>
        <p:sp>
          <p:nvSpPr>
            <p:cNvPr id="496" name="선"/>
            <p:cNvSpPr/>
            <p:nvPr/>
          </p:nvSpPr>
          <p:spPr>
            <a:xfrm flipV="1">
              <a:off x="8931568" y="7945394"/>
              <a:ext cx="1343548" cy="1169756"/>
            </a:xfrm>
            <a:prstGeom prst="line">
              <a:avLst/>
            </a:prstGeom>
            <a:ln w="3175">
              <a:solidFill>
                <a:srgbClr val="7F7F7F"/>
              </a:solidFill>
              <a:prstDash val="sysDot"/>
            </a:ln>
          </p:spPr>
          <p:txBody>
            <a:bodyPr lIns="45719" rIns="45719"/>
            <a:lstStyle/>
            <a:p>
              <a:pPr defTabSz="914400">
                <a:defRPr sz="1800"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pPr>
              <a:endParaRPr/>
            </a:p>
          </p:txBody>
        </p:sp>
        <p:sp>
          <p:nvSpPr>
            <p:cNvPr id="497" name="DH…"/>
            <p:cNvSpPr txBox="1"/>
            <p:nvPr/>
          </p:nvSpPr>
          <p:spPr>
            <a:xfrm>
              <a:off x="10159275" y="8016248"/>
              <a:ext cx="1037140" cy="70051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/>
            <a:p>
              <a:pPr algn="ctr" defTabSz="914400">
                <a:defRPr sz="1500" u="sng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b="1" dirty="0"/>
                <a:t>DH</a:t>
              </a:r>
            </a:p>
            <a:p>
              <a:pPr algn="ctr" defTabSz="914400">
                <a:defRPr sz="13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dirty="0" err="1"/>
                <a:t>양산</a:t>
              </a:r>
              <a:r>
                <a:rPr dirty="0"/>
                <a:t> 275대</a:t>
              </a:r>
            </a:p>
          </p:txBody>
        </p:sp>
        <p:cxnSp>
          <p:nvCxnSpPr>
            <p:cNvPr id="498" name="연결선"/>
            <p:cNvCxnSpPr>
              <a:stCxn id="715" idx="0"/>
              <a:endCxn id="497" idx="0"/>
            </p:cNvCxnSpPr>
            <p:nvPr/>
          </p:nvCxnSpPr>
          <p:spPr>
            <a:xfrm flipV="1">
              <a:off x="8976687" y="8366506"/>
              <a:ext cx="1701158" cy="1131321"/>
            </a:xfrm>
            <a:prstGeom prst="straightConnector1">
              <a:avLst/>
            </a:prstGeom>
            <a:ln w="3175">
              <a:solidFill>
                <a:srgbClr val="7F7F7F"/>
              </a:solidFill>
              <a:prstDash val="sysDot"/>
            </a:ln>
          </p:spPr>
        </p:cxnSp>
        <p:sp>
          <p:nvSpPr>
            <p:cNvPr id="499" name="창원교통카드…"/>
            <p:cNvSpPr txBox="1"/>
            <p:nvPr/>
          </p:nvSpPr>
          <p:spPr>
            <a:xfrm>
              <a:off x="7393707" y="12652154"/>
              <a:ext cx="1468144" cy="70653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/>
            <a:p>
              <a:pPr algn="ctr" defTabSz="914400">
                <a:defRPr sz="1500" u="sng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b="1" dirty="0" err="1"/>
                <a:t>창원교통카드</a:t>
              </a:r>
              <a:endParaRPr b="1" dirty="0"/>
            </a:p>
            <a:p>
              <a:pPr algn="ctr" defTabSz="914400">
                <a:defRPr sz="13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dirty="0"/>
                <a:t>769대</a:t>
              </a:r>
            </a:p>
          </p:txBody>
        </p:sp>
        <p:sp>
          <p:nvSpPr>
            <p:cNvPr id="500" name="캄비넷…"/>
            <p:cNvSpPr txBox="1"/>
            <p:nvPr/>
          </p:nvSpPr>
          <p:spPr>
            <a:xfrm>
              <a:off x="9043597" y="12612048"/>
              <a:ext cx="955724" cy="70653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/>
            <a:p>
              <a:pPr algn="ctr" defTabSz="914400">
                <a:defRPr sz="1500" u="sng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lang="ko-KR" altLang="en-US" b="1" dirty="0" err="1"/>
                <a:t>컴</a:t>
              </a:r>
              <a:r>
                <a:rPr b="1" dirty="0" err="1"/>
                <a:t>비넷</a:t>
              </a:r>
              <a:endParaRPr b="1" dirty="0"/>
            </a:p>
            <a:p>
              <a:pPr algn="ctr" defTabSz="914400">
                <a:defRPr sz="13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dirty="0" err="1"/>
                <a:t>김해</a:t>
              </a:r>
              <a:r>
                <a:rPr dirty="0"/>
                <a:t> 26대</a:t>
              </a:r>
            </a:p>
          </p:txBody>
        </p:sp>
        <p:sp>
          <p:nvSpPr>
            <p:cNvPr id="872" name="연결선"/>
            <p:cNvSpPr/>
            <p:nvPr/>
          </p:nvSpPr>
          <p:spPr>
            <a:xfrm>
              <a:off x="8045268" y="11013486"/>
              <a:ext cx="67879" cy="16386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cxnSp>
          <p:nvCxnSpPr>
            <p:cNvPr id="502" name="연결선"/>
            <p:cNvCxnSpPr>
              <a:stCxn id="716" idx="0"/>
              <a:endCxn id="500" idx="0"/>
            </p:cNvCxnSpPr>
            <p:nvPr/>
          </p:nvCxnSpPr>
          <p:spPr>
            <a:xfrm>
              <a:off x="8361730" y="9701698"/>
              <a:ext cx="1159730" cy="3263617"/>
            </a:xfrm>
            <a:prstGeom prst="straightConnector1">
              <a:avLst/>
            </a:prstGeom>
            <a:ln w="3175">
              <a:solidFill>
                <a:srgbClr val="7F7F7F"/>
              </a:solidFill>
              <a:prstDash val="sysDot"/>
            </a:ln>
          </p:spPr>
        </p:cxnSp>
        <p:sp>
          <p:nvSpPr>
            <p:cNvPr id="503" name="서비스월드…"/>
            <p:cNvSpPr txBox="1"/>
            <p:nvPr/>
          </p:nvSpPr>
          <p:spPr>
            <a:xfrm>
              <a:off x="9442249" y="10496463"/>
              <a:ext cx="1473785" cy="70653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/>
            <a:p>
              <a:pPr algn="ctr" defTabSz="914400">
                <a:defRPr sz="1500" u="sng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b="1" dirty="0" err="1"/>
                <a:t>서비스월드</a:t>
              </a:r>
              <a:endParaRPr sz="1300" b="1" dirty="0"/>
            </a:p>
            <a:p>
              <a:pPr algn="ctr" defTabSz="914400">
                <a:defRPr sz="13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dirty="0"/>
                <a:t>- </a:t>
              </a:r>
              <a:r>
                <a:rPr dirty="0" err="1"/>
                <a:t>유료도로</a:t>
              </a:r>
              <a:r>
                <a:rPr dirty="0"/>
                <a:t> 4개소</a:t>
              </a:r>
            </a:p>
          </p:txBody>
        </p:sp>
        <p:cxnSp>
          <p:nvCxnSpPr>
            <p:cNvPr id="504" name="연결선"/>
            <p:cNvCxnSpPr>
              <a:stCxn id="533" idx="0"/>
              <a:endCxn id="503" idx="0"/>
            </p:cNvCxnSpPr>
            <p:nvPr/>
          </p:nvCxnSpPr>
          <p:spPr>
            <a:xfrm>
              <a:off x="8777829" y="10044268"/>
              <a:ext cx="1401313" cy="805462"/>
            </a:xfrm>
            <a:prstGeom prst="straightConnector1">
              <a:avLst/>
            </a:prstGeom>
            <a:ln w="3175">
              <a:solidFill>
                <a:srgbClr val="7F7F7F"/>
              </a:solidFill>
              <a:prstDash val="sysDot"/>
            </a:ln>
          </p:spPr>
        </p:cxnSp>
        <p:sp>
          <p:nvSpPr>
            <p:cNvPr id="505" name="이터치…"/>
            <p:cNvSpPr txBox="1"/>
            <p:nvPr/>
          </p:nvSpPr>
          <p:spPr>
            <a:xfrm>
              <a:off x="1249004" y="8547985"/>
              <a:ext cx="1431674" cy="92043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/>
            <a:p>
              <a:pPr algn="ctr" defTabSz="914400">
                <a:defRPr sz="1500" u="sng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b="1" dirty="0" err="1"/>
                <a:t>이터치</a:t>
              </a:r>
              <a:endParaRPr b="1" dirty="0"/>
            </a:p>
            <a:p>
              <a:pPr algn="ctr" defTabSz="914400">
                <a:defRPr sz="13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dirty="0" err="1"/>
                <a:t>광주</a:t>
              </a:r>
              <a:r>
                <a:rPr dirty="0"/>
                <a:t> 외 5개지역 </a:t>
              </a:r>
            </a:p>
            <a:p>
              <a:pPr algn="ctr" defTabSz="914400">
                <a:defRPr sz="13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dirty="0"/>
                <a:t>1,462대</a:t>
              </a:r>
            </a:p>
          </p:txBody>
        </p:sp>
        <p:cxnSp>
          <p:nvCxnSpPr>
            <p:cNvPr id="506" name="연결선"/>
            <p:cNvCxnSpPr>
              <a:stCxn id="505" idx="0"/>
              <a:endCxn id="721" idx="0"/>
            </p:cNvCxnSpPr>
            <p:nvPr/>
          </p:nvCxnSpPr>
          <p:spPr>
            <a:xfrm>
              <a:off x="1964841" y="9008200"/>
              <a:ext cx="2409696" cy="1084531"/>
            </a:xfrm>
            <a:prstGeom prst="straightConnector1">
              <a:avLst/>
            </a:prstGeom>
            <a:ln w="3175">
              <a:solidFill>
                <a:srgbClr val="7F7F7F"/>
              </a:solidFill>
              <a:prstDash val="sysDot"/>
            </a:ln>
          </p:spPr>
        </p:cxnSp>
        <p:sp>
          <p:nvSpPr>
            <p:cNvPr id="873" name="연결선"/>
            <p:cNvSpPr/>
            <p:nvPr/>
          </p:nvSpPr>
          <p:spPr>
            <a:xfrm>
              <a:off x="2548488" y="8310773"/>
              <a:ext cx="3201605" cy="906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4" name="연결선"/>
            <p:cNvSpPr/>
            <p:nvPr/>
          </p:nvSpPr>
          <p:spPr>
            <a:xfrm>
              <a:off x="2472477" y="9468415"/>
              <a:ext cx="1409219" cy="12775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5" name="연결선"/>
            <p:cNvSpPr/>
            <p:nvPr/>
          </p:nvSpPr>
          <p:spPr>
            <a:xfrm>
              <a:off x="2680677" y="9369075"/>
              <a:ext cx="850631" cy="4288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6" name="연결선"/>
            <p:cNvSpPr/>
            <p:nvPr/>
          </p:nvSpPr>
          <p:spPr>
            <a:xfrm>
              <a:off x="2680677" y="9183225"/>
              <a:ext cx="1544671" cy="3776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1" name="니즈…"/>
            <p:cNvSpPr txBox="1"/>
            <p:nvPr/>
          </p:nvSpPr>
          <p:spPr>
            <a:xfrm>
              <a:off x="4709127" y="12490059"/>
              <a:ext cx="1392932" cy="92043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/>
            <a:p>
              <a:pPr algn="ctr" defTabSz="914400">
                <a:defRPr sz="1500" u="sng"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b="1" dirty="0" err="1"/>
                <a:t>니즈</a:t>
              </a:r>
              <a:endParaRPr b="1" dirty="0"/>
            </a:p>
            <a:p>
              <a:pPr algn="ctr" defTabSz="914400">
                <a:defRPr sz="1300"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dirty="0" err="1"/>
                <a:t>순천</a:t>
              </a:r>
              <a:r>
                <a:rPr dirty="0"/>
                <a:t> 외 4개지역</a:t>
              </a:r>
            </a:p>
            <a:p>
              <a:pPr algn="ctr" defTabSz="914400">
                <a:defRPr sz="1300"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dirty="0"/>
                <a:t>516대</a:t>
              </a:r>
            </a:p>
          </p:txBody>
        </p:sp>
        <p:sp>
          <p:nvSpPr>
            <p:cNvPr id="877" name="연결선"/>
            <p:cNvSpPr/>
            <p:nvPr/>
          </p:nvSpPr>
          <p:spPr>
            <a:xfrm>
              <a:off x="5578653" y="10906260"/>
              <a:ext cx="595577" cy="15838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8" name="연결선"/>
            <p:cNvSpPr/>
            <p:nvPr/>
          </p:nvSpPr>
          <p:spPr>
            <a:xfrm>
              <a:off x="4645621" y="11935833"/>
              <a:ext cx="415201" cy="5542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9" name="연결선"/>
            <p:cNvSpPr/>
            <p:nvPr/>
          </p:nvSpPr>
          <p:spPr>
            <a:xfrm>
              <a:off x="7755216" y="10452804"/>
              <a:ext cx="321003" cy="21993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0" name="연결선"/>
            <p:cNvSpPr/>
            <p:nvPr/>
          </p:nvSpPr>
          <p:spPr>
            <a:xfrm>
              <a:off x="5012062" y="11399912"/>
              <a:ext cx="276714" cy="10901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6" name="태형상사…"/>
            <p:cNvSpPr txBox="1"/>
            <p:nvPr/>
          </p:nvSpPr>
          <p:spPr>
            <a:xfrm>
              <a:off x="1213457" y="9482118"/>
              <a:ext cx="1382451" cy="92043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/>
            <a:p>
              <a:pPr algn="ctr" defTabSz="914400">
                <a:defRPr sz="1500" u="sng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b="1" dirty="0" err="1"/>
                <a:t>태형상사</a:t>
              </a:r>
              <a:endParaRPr b="1" dirty="0"/>
            </a:p>
            <a:p>
              <a:pPr algn="ctr" defTabSz="914400">
                <a:defRPr sz="13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dirty="0" err="1"/>
                <a:t>목포</a:t>
              </a:r>
              <a:r>
                <a:rPr dirty="0"/>
                <a:t> 외 5개지역</a:t>
              </a:r>
            </a:p>
            <a:p>
              <a:pPr algn="ctr" defTabSz="914400">
                <a:defRPr sz="13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dirty="0"/>
                <a:t>356대</a:t>
              </a:r>
            </a:p>
          </p:txBody>
        </p:sp>
        <p:cxnSp>
          <p:nvCxnSpPr>
            <p:cNvPr id="517" name="연결선"/>
            <p:cNvCxnSpPr>
              <a:stCxn id="720" idx="0"/>
              <a:endCxn id="516" idx="0"/>
            </p:cNvCxnSpPr>
            <p:nvPr/>
          </p:nvCxnSpPr>
          <p:spPr>
            <a:xfrm flipH="1" flipV="1">
              <a:off x="1904682" y="9942333"/>
              <a:ext cx="855593" cy="1203178"/>
            </a:xfrm>
            <a:prstGeom prst="straightConnector1">
              <a:avLst/>
            </a:prstGeom>
            <a:ln w="3175">
              <a:solidFill>
                <a:srgbClr val="7F7F7F"/>
              </a:solidFill>
              <a:prstDash val="sysDot"/>
            </a:ln>
          </p:spPr>
        </p:cxnSp>
        <p:sp>
          <p:nvSpPr>
            <p:cNvPr id="881" name="연결선"/>
            <p:cNvSpPr/>
            <p:nvPr/>
          </p:nvSpPr>
          <p:spPr>
            <a:xfrm>
              <a:off x="2048145" y="10402548"/>
              <a:ext cx="532497" cy="1708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2" name="연결선"/>
            <p:cNvSpPr/>
            <p:nvPr/>
          </p:nvSpPr>
          <p:spPr>
            <a:xfrm>
              <a:off x="2595907" y="10118103"/>
              <a:ext cx="426272" cy="1083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3" name="연결선"/>
            <p:cNvSpPr/>
            <p:nvPr/>
          </p:nvSpPr>
          <p:spPr>
            <a:xfrm>
              <a:off x="2460644" y="10402548"/>
              <a:ext cx="913343" cy="7560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4" name="연결선"/>
            <p:cNvSpPr/>
            <p:nvPr/>
          </p:nvSpPr>
          <p:spPr>
            <a:xfrm>
              <a:off x="6821043" y="9321761"/>
              <a:ext cx="341312" cy="2831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5" name="연결선"/>
            <p:cNvSpPr/>
            <p:nvPr/>
          </p:nvSpPr>
          <p:spPr>
            <a:xfrm>
              <a:off x="7647319" y="4346559"/>
              <a:ext cx="2302461" cy="13494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cxnSp>
          <p:nvCxnSpPr>
            <p:cNvPr id="523" name="연결선"/>
            <p:cNvCxnSpPr>
              <a:stCxn id="468" idx="0"/>
              <a:endCxn id="731" idx="0"/>
            </p:cNvCxnSpPr>
            <p:nvPr/>
          </p:nvCxnSpPr>
          <p:spPr>
            <a:xfrm>
              <a:off x="1976538" y="5022677"/>
              <a:ext cx="2712162" cy="798777"/>
            </a:xfrm>
            <a:prstGeom prst="straightConnector1">
              <a:avLst/>
            </a:prstGeom>
            <a:ln w="3175">
              <a:solidFill>
                <a:srgbClr val="7F7F7F"/>
              </a:solidFill>
              <a:prstDash val="sysDot"/>
            </a:ln>
          </p:spPr>
        </p:cxnSp>
        <p:cxnSp>
          <p:nvCxnSpPr>
            <p:cNvPr id="524" name="연결선"/>
            <p:cNvCxnSpPr>
              <a:stCxn id="468" idx="0"/>
              <a:endCxn id="727" idx="0"/>
            </p:cNvCxnSpPr>
            <p:nvPr/>
          </p:nvCxnSpPr>
          <p:spPr>
            <a:xfrm>
              <a:off x="1976538" y="5022677"/>
              <a:ext cx="2849191" cy="1888320"/>
            </a:xfrm>
            <a:prstGeom prst="straightConnector1">
              <a:avLst/>
            </a:prstGeom>
            <a:ln w="3175">
              <a:solidFill>
                <a:srgbClr val="7F7F7F"/>
              </a:solidFill>
              <a:prstDash val="sysDot"/>
            </a:ln>
          </p:spPr>
        </p:cxnSp>
        <p:graphicFrame>
          <p:nvGraphicFramePr>
            <p:cNvPr id="525" name="표 1-1"/>
            <p:cNvGraphicFramePr/>
            <p:nvPr>
              <p:extLst>
                <p:ext uri="{D42A27DB-BD31-4B8C-83A1-F6EECF244321}">
                  <p14:modId xmlns:p14="http://schemas.microsoft.com/office/powerpoint/2010/main" val="2119883016"/>
                </p:ext>
              </p:extLst>
            </p:nvPr>
          </p:nvGraphicFramePr>
          <p:xfrm>
            <a:off x="9593315" y="2380702"/>
            <a:ext cx="1672545" cy="955907"/>
          </p:xfrm>
          <a:graphic>
            <a:graphicData uri="http://schemas.openxmlformats.org/drawingml/2006/table">
              <a:tbl>
                <a:tblPr>
                  <a:tableStyleId>{4C3C2611-4C71-4FC5-86AE-919BDF0F9419}</a:tableStyleId>
                </a:tblPr>
                <a:tblGrid>
                  <a:gridCol w="1672545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</a:tblGrid>
                <a:tr h="496798">
                  <a:tc>
                    <a:txBody>
                      <a:bodyPr/>
                      <a:lstStyle/>
                      <a:p>
                        <a:pPr algn="ctr" defTabSz="914400">
                          <a:defRPr sz="1900">
                            <a:latin typeface="Apple SD 산돌고딕 Neo 일반체"/>
                            <a:ea typeface="Apple SD 산돌고딕 Neo 일반체"/>
                            <a:cs typeface="Apple SD 산돌고딕 Neo 일반체"/>
                            <a:sym typeface="Apple SD 산돌고딕 Neo 일반체"/>
                          </a:defRPr>
                        </a:pPr>
                        <a:r>
                          <a:t>67개 지역</a:t>
                        </a:r>
                      </a:p>
                    </a:txBody>
                    <a:tcPr marL="45421" marR="45421" marT="45421" marB="45421" anchor="ctr" horzOverflow="overflow">
                      <a:lnT w="3175">
                        <a:solidFill>
                          <a:srgbClr val="000000"/>
                        </a:solidFill>
                      </a:lnT>
                      <a:lnB w="3175">
                        <a:solidFill>
                          <a:srgbClr val="000000"/>
                        </a:solidFill>
                      </a:lnB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459109">
                  <a:tc>
                    <a:txBody>
                      <a:bodyPr/>
                      <a:lstStyle/>
                      <a:p>
                        <a:pPr algn="ctr" defTabSz="914400">
                          <a:defRPr sz="1900">
                            <a:latin typeface="Apple SD 산돌고딕 Neo 일반체"/>
                            <a:ea typeface="Apple SD 산돌고딕 Neo 일반체"/>
                            <a:cs typeface="Apple SD 산돌고딕 Neo 일반체"/>
                            <a:sym typeface="Apple SD 산돌고딕 Neo 일반체"/>
                          </a:defRPr>
                        </a:pPr>
                        <a:r>
                          <a:t>21개 협력사</a:t>
                        </a:r>
                      </a:p>
                    </a:txBody>
                    <a:tcPr marL="45421" marR="45421" marT="45421" marB="45421" anchor="ctr" horzOverflow="overflow">
                      <a:lnT w="3175">
                        <a:solidFill>
                          <a:srgbClr val="000000"/>
                        </a:solidFill>
                      </a:lnT>
                      <a:lnB w="3175">
                        <a:solidFill>
                          <a:srgbClr val="000000"/>
                        </a:solidFill>
                      </a:lnB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pSp>
          <p:nvGrpSpPr>
            <p:cNvPr id="528" name="그룹화"/>
            <p:cNvGrpSpPr/>
            <p:nvPr/>
          </p:nvGrpSpPr>
          <p:grpSpPr>
            <a:xfrm>
              <a:off x="9374072" y="9126532"/>
              <a:ext cx="526723" cy="530048"/>
              <a:chOff x="0" y="0"/>
              <a:chExt cx="526721" cy="530047"/>
            </a:xfrm>
          </p:grpSpPr>
          <p:sp>
            <p:nvSpPr>
              <p:cNvPr id="526" name="도형"/>
              <p:cNvSpPr/>
              <p:nvPr/>
            </p:nvSpPr>
            <p:spPr>
              <a:xfrm>
                <a:off x="55908" y="0"/>
                <a:ext cx="470814" cy="4758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527" name="도형"/>
              <p:cNvSpPr/>
              <p:nvPr/>
            </p:nvSpPr>
            <p:spPr>
              <a:xfrm>
                <a:off x="-1" y="322065"/>
                <a:ext cx="206226" cy="2079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sp>
          <p:nvSpPr>
            <p:cNvPr id="529" name="울산"/>
            <p:cNvSpPr txBox="1"/>
            <p:nvPr/>
          </p:nvSpPr>
          <p:spPr>
            <a:xfrm>
              <a:off x="9289178" y="9127515"/>
              <a:ext cx="681801" cy="51335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7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울산</a:t>
              </a:r>
            </a:p>
          </p:txBody>
        </p:sp>
        <p:grpSp>
          <p:nvGrpSpPr>
            <p:cNvPr id="532" name="그룹화"/>
            <p:cNvGrpSpPr/>
            <p:nvPr/>
          </p:nvGrpSpPr>
          <p:grpSpPr>
            <a:xfrm>
              <a:off x="8548568" y="9768216"/>
              <a:ext cx="530056" cy="526715"/>
              <a:chOff x="0" y="0"/>
              <a:chExt cx="530055" cy="526713"/>
            </a:xfrm>
          </p:grpSpPr>
          <p:sp>
            <p:nvSpPr>
              <p:cNvPr id="530" name="도형"/>
              <p:cNvSpPr/>
              <p:nvPr/>
            </p:nvSpPr>
            <p:spPr>
              <a:xfrm>
                <a:off x="56262" y="-1"/>
                <a:ext cx="473794" cy="4728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531" name="도형"/>
              <p:cNvSpPr/>
              <p:nvPr/>
            </p:nvSpPr>
            <p:spPr>
              <a:xfrm>
                <a:off x="0" y="320039"/>
                <a:ext cx="207530" cy="2066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sp>
          <p:nvSpPr>
            <p:cNvPr id="533" name="부산"/>
            <p:cNvSpPr txBox="1"/>
            <p:nvPr/>
          </p:nvSpPr>
          <p:spPr>
            <a:xfrm>
              <a:off x="8436929" y="9787591"/>
              <a:ext cx="681801" cy="51335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7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부산</a:t>
              </a:r>
            </a:p>
          </p:txBody>
        </p:sp>
        <p:grpSp>
          <p:nvGrpSpPr>
            <p:cNvPr id="536" name="그룹화"/>
            <p:cNvGrpSpPr/>
            <p:nvPr/>
          </p:nvGrpSpPr>
          <p:grpSpPr>
            <a:xfrm>
              <a:off x="9079971" y="8250887"/>
              <a:ext cx="530056" cy="530048"/>
              <a:chOff x="0" y="0"/>
              <a:chExt cx="530055" cy="530047"/>
            </a:xfrm>
          </p:grpSpPr>
          <p:sp>
            <p:nvSpPr>
              <p:cNvPr id="534" name="도형"/>
              <p:cNvSpPr/>
              <p:nvPr/>
            </p:nvSpPr>
            <p:spPr>
              <a:xfrm>
                <a:off x="56262" y="0"/>
                <a:ext cx="473794" cy="4758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535" name="도형"/>
              <p:cNvSpPr/>
              <p:nvPr/>
            </p:nvSpPr>
            <p:spPr>
              <a:xfrm>
                <a:off x="0" y="322065"/>
                <a:ext cx="207530" cy="2079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sp>
          <p:nvSpPr>
            <p:cNvPr id="537" name="경주"/>
            <p:cNvSpPr txBox="1"/>
            <p:nvPr/>
          </p:nvSpPr>
          <p:spPr>
            <a:xfrm>
              <a:off x="9053556" y="8228475"/>
              <a:ext cx="681801" cy="51335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7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경주</a:t>
              </a:r>
            </a:p>
          </p:txBody>
        </p:sp>
        <p:grpSp>
          <p:nvGrpSpPr>
            <p:cNvPr id="540" name="그룹화"/>
            <p:cNvGrpSpPr/>
            <p:nvPr/>
          </p:nvGrpSpPr>
          <p:grpSpPr>
            <a:xfrm>
              <a:off x="7425603" y="7034340"/>
              <a:ext cx="530056" cy="530048"/>
              <a:chOff x="0" y="0"/>
              <a:chExt cx="530055" cy="530047"/>
            </a:xfrm>
          </p:grpSpPr>
          <p:sp>
            <p:nvSpPr>
              <p:cNvPr id="538" name="도형"/>
              <p:cNvSpPr/>
              <p:nvPr/>
            </p:nvSpPr>
            <p:spPr>
              <a:xfrm>
                <a:off x="56262" y="0"/>
                <a:ext cx="473794" cy="4758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539" name="도형"/>
              <p:cNvSpPr/>
              <p:nvPr/>
            </p:nvSpPr>
            <p:spPr>
              <a:xfrm>
                <a:off x="0" y="322065"/>
                <a:ext cx="207530" cy="2079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543" name="그룹화"/>
            <p:cNvGrpSpPr/>
            <p:nvPr/>
          </p:nvGrpSpPr>
          <p:grpSpPr>
            <a:xfrm>
              <a:off x="6740452" y="7415347"/>
              <a:ext cx="526723" cy="530048"/>
              <a:chOff x="0" y="0"/>
              <a:chExt cx="526721" cy="530047"/>
            </a:xfrm>
          </p:grpSpPr>
          <p:sp>
            <p:nvSpPr>
              <p:cNvPr id="541" name="도형"/>
              <p:cNvSpPr/>
              <p:nvPr/>
            </p:nvSpPr>
            <p:spPr>
              <a:xfrm>
                <a:off x="55908" y="0"/>
                <a:ext cx="470814" cy="4758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542" name="도형"/>
              <p:cNvSpPr/>
              <p:nvPr/>
            </p:nvSpPr>
            <p:spPr>
              <a:xfrm>
                <a:off x="-1" y="322065"/>
                <a:ext cx="206226" cy="2079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sp>
          <p:nvSpPr>
            <p:cNvPr id="544" name="구미"/>
            <p:cNvSpPr txBox="1"/>
            <p:nvPr/>
          </p:nvSpPr>
          <p:spPr>
            <a:xfrm>
              <a:off x="7367438" y="7060391"/>
              <a:ext cx="681801" cy="51335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7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구미</a:t>
              </a:r>
            </a:p>
          </p:txBody>
        </p:sp>
        <p:sp>
          <p:nvSpPr>
            <p:cNvPr id="545" name="김천"/>
            <p:cNvSpPr txBox="1"/>
            <p:nvPr/>
          </p:nvSpPr>
          <p:spPr>
            <a:xfrm>
              <a:off x="6630492" y="7381238"/>
              <a:ext cx="681801" cy="51335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7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김천</a:t>
              </a:r>
            </a:p>
          </p:txBody>
        </p:sp>
        <p:grpSp>
          <p:nvGrpSpPr>
            <p:cNvPr id="548" name="그룹화"/>
            <p:cNvGrpSpPr/>
            <p:nvPr/>
          </p:nvGrpSpPr>
          <p:grpSpPr>
            <a:xfrm>
              <a:off x="5623594" y="7481609"/>
              <a:ext cx="300032" cy="303362"/>
              <a:chOff x="0" y="0"/>
              <a:chExt cx="300031" cy="303360"/>
            </a:xfrm>
          </p:grpSpPr>
          <p:sp>
            <p:nvSpPr>
              <p:cNvPr id="546" name="도형"/>
              <p:cNvSpPr/>
              <p:nvPr/>
            </p:nvSpPr>
            <p:spPr>
              <a:xfrm>
                <a:off x="31845" y="0"/>
                <a:ext cx="26818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547" name="도형"/>
              <p:cNvSpPr/>
              <p:nvPr/>
            </p:nvSpPr>
            <p:spPr>
              <a:xfrm>
                <a:off x="0" y="184327"/>
                <a:ext cx="117470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551" name="그룹화"/>
            <p:cNvGrpSpPr/>
            <p:nvPr/>
          </p:nvGrpSpPr>
          <p:grpSpPr>
            <a:xfrm>
              <a:off x="2448554" y="12023593"/>
              <a:ext cx="303366" cy="300028"/>
              <a:chOff x="0" y="0"/>
              <a:chExt cx="303365" cy="300026"/>
            </a:xfrm>
          </p:grpSpPr>
          <p:sp>
            <p:nvSpPr>
              <p:cNvPr id="549" name="도형"/>
              <p:cNvSpPr/>
              <p:nvPr/>
            </p:nvSpPr>
            <p:spPr>
              <a:xfrm>
                <a:off x="32199" y="-1"/>
                <a:ext cx="271167" cy="2693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550" name="도형"/>
              <p:cNvSpPr/>
              <p:nvPr/>
            </p:nvSpPr>
            <p:spPr>
              <a:xfrm>
                <a:off x="-1" y="182302"/>
                <a:ext cx="118777" cy="1177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554" name="그룹화"/>
            <p:cNvGrpSpPr/>
            <p:nvPr/>
          </p:nvGrpSpPr>
          <p:grpSpPr>
            <a:xfrm>
              <a:off x="4737932" y="7448188"/>
              <a:ext cx="303366" cy="303361"/>
              <a:chOff x="0" y="0"/>
              <a:chExt cx="303365" cy="303360"/>
            </a:xfrm>
          </p:grpSpPr>
          <p:sp>
            <p:nvSpPr>
              <p:cNvPr id="552" name="도형"/>
              <p:cNvSpPr/>
              <p:nvPr/>
            </p:nvSpPr>
            <p:spPr>
              <a:xfrm>
                <a:off x="32199" y="0"/>
                <a:ext cx="27116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553" name="도형"/>
              <p:cNvSpPr/>
              <p:nvPr/>
            </p:nvSpPr>
            <p:spPr>
              <a:xfrm>
                <a:off x="-1" y="184327"/>
                <a:ext cx="118777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557" name="그룹화"/>
            <p:cNvGrpSpPr/>
            <p:nvPr/>
          </p:nvGrpSpPr>
          <p:grpSpPr>
            <a:xfrm>
              <a:off x="4882221" y="5887980"/>
              <a:ext cx="530057" cy="530049"/>
              <a:chOff x="0" y="0"/>
              <a:chExt cx="530055" cy="530047"/>
            </a:xfrm>
          </p:grpSpPr>
          <p:sp>
            <p:nvSpPr>
              <p:cNvPr id="555" name="도형"/>
              <p:cNvSpPr/>
              <p:nvPr/>
            </p:nvSpPr>
            <p:spPr>
              <a:xfrm>
                <a:off x="56262" y="0"/>
                <a:ext cx="473794" cy="4758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556" name="도형"/>
              <p:cNvSpPr/>
              <p:nvPr/>
            </p:nvSpPr>
            <p:spPr>
              <a:xfrm>
                <a:off x="0" y="322065"/>
                <a:ext cx="207530" cy="2079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560" name="그룹화"/>
            <p:cNvGrpSpPr/>
            <p:nvPr/>
          </p:nvGrpSpPr>
          <p:grpSpPr>
            <a:xfrm>
              <a:off x="4447741" y="5587186"/>
              <a:ext cx="530056" cy="530049"/>
              <a:chOff x="0" y="0"/>
              <a:chExt cx="530055" cy="530047"/>
            </a:xfrm>
          </p:grpSpPr>
          <p:sp>
            <p:nvSpPr>
              <p:cNvPr id="558" name="도형"/>
              <p:cNvSpPr/>
              <p:nvPr/>
            </p:nvSpPr>
            <p:spPr>
              <a:xfrm>
                <a:off x="56262" y="0"/>
                <a:ext cx="473794" cy="4758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559" name="도형"/>
              <p:cNvSpPr/>
              <p:nvPr/>
            </p:nvSpPr>
            <p:spPr>
              <a:xfrm>
                <a:off x="0" y="322065"/>
                <a:ext cx="207530" cy="2079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563" name="그룹화"/>
            <p:cNvGrpSpPr/>
            <p:nvPr/>
          </p:nvGrpSpPr>
          <p:grpSpPr>
            <a:xfrm>
              <a:off x="4016017" y="6017745"/>
              <a:ext cx="300032" cy="303362"/>
              <a:chOff x="0" y="0"/>
              <a:chExt cx="300031" cy="303360"/>
            </a:xfrm>
          </p:grpSpPr>
          <p:sp>
            <p:nvSpPr>
              <p:cNvPr id="561" name="도형"/>
              <p:cNvSpPr/>
              <p:nvPr/>
            </p:nvSpPr>
            <p:spPr>
              <a:xfrm>
                <a:off x="31845" y="0"/>
                <a:ext cx="26818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562" name="도형"/>
              <p:cNvSpPr/>
              <p:nvPr/>
            </p:nvSpPr>
            <p:spPr>
              <a:xfrm>
                <a:off x="0" y="184327"/>
                <a:ext cx="117470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566" name="그룹화"/>
            <p:cNvGrpSpPr/>
            <p:nvPr/>
          </p:nvGrpSpPr>
          <p:grpSpPr>
            <a:xfrm>
              <a:off x="3648380" y="5650099"/>
              <a:ext cx="300032" cy="300027"/>
              <a:chOff x="0" y="0"/>
              <a:chExt cx="300031" cy="300026"/>
            </a:xfrm>
          </p:grpSpPr>
          <p:sp>
            <p:nvSpPr>
              <p:cNvPr id="564" name="도형"/>
              <p:cNvSpPr/>
              <p:nvPr/>
            </p:nvSpPr>
            <p:spPr>
              <a:xfrm>
                <a:off x="31845" y="-1"/>
                <a:ext cx="268187" cy="2693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565" name="도형"/>
              <p:cNvSpPr/>
              <p:nvPr/>
            </p:nvSpPr>
            <p:spPr>
              <a:xfrm>
                <a:off x="0" y="182302"/>
                <a:ext cx="117470" cy="1177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569" name="그룹화"/>
            <p:cNvGrpSpPr/>
            <p:nvPr/>
          </p:nvGrpSpPr>
          <p:grpSpPr>
            <a:xfrm>
              <a:off x="2859639" y="5967613"/>
              <a:ext cx="303366" cy="303361"/>
              <a:chOff x="0" y="0"/>
              <a:chExt cx="303365" cy="303360"/>
            </a:xfrm>
          </p:grpSpPr>
          <p:sp>
            <p:nvSpPr>
              <p:cNvPr id="567" name="도형"/>
              <p:cNvSpPr/>
              <p:nvPr/>
            </p:nvSpPr>
            <p:spPr>
              <a:xfrm>
                <a:off x="32199" y="0"/>
                <a:ext cx="27116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568" name="도형"/>
              <p:cNvSpPr/>
              <p:nvPr/>
            </p:nvSpPr>
            <p:spPr>
              <a:xfrm>
                <a:off x="-1" y="184327"/>
                <a:ext cx="118777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572" name="그룹화"/>
            <p:cNvGrpSpPr/>
            <p:nvPr/>
          </p:nvGrpSpPr>
          <p:grpSpPr>
            <a:xfrm>
              <a:off x="3387700" y="6418804"/>
              <a:ext cx="303366" cy="303362"/>
              <a:chOff x="0" y="0"/>
              <a:chExt cx="303365" cy="303360"/>
            </a:xfrm>
          </p:grpSpPr>
          <p:sp>
            <p:nvSpPr>
              <p:cNvPr id="570" name="도형"/>
              <p:cNvSpPr/>
              <p:nvPr/>
            </p:nvSpPr>
            <p:spPr>
              <a:xfrm>
                <a:off x="32199" y="0"/>
                <a:ext cx="27116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571" name="도형"/>
              <p:cNvSpPr/>
              <p:nvPr/>
            </p:nvSpPr>
            <p:spPr>
              <a:xfrm>
                <a:off x="-1" y="184327"/>
                <a:ext cx="118777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575" name="그룹화"/>
            <p:cNvGrpSpPr/>
            <p:nvPr/>
          </p:nvGrpSpPr>
          <p:grpSpPr>
            <a:xfrm>
              <a:off x="4112948" y="6619333"/>
              <a:ext cx="303366" cy="303362"/>
              <a:chOff x="0" y="0"/>
              <a:chExt cx="303365" cy="303360"/>
            </a:xfrm>
          </p:grpSpPr>
          <p:sp>
            <p:nvSpPr>
              <p:cNvPr id="573" name="도형"/>
              <p:cNvSpPr/>
              <p:nvPr/>
            </p:nvSpPr>
            <p:spPr>
              <a:xfrm>
                <a:off x="32199" y="0"/>
                <a:ext cx="27116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574" name="도형"/>
              <p:cNvSpPr/>
              <p:nvPr/>
            </p:nvSpPr>
            <p:spPr>
              <a:xfrm>
                <a:off x="-1" y="184327"/>
                <a:ext cx="118777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578" name="그룹화"/>
            <p:cNvGrpSpPr/>
            <p:nvPr/>
          </p:nvGrpSpPr>
          <p:grpSpPr>
            <a:xfrm>
              <a:off x="3802127" y="7207553"/>
              <a:ext cx="303366" cy="303362"/>
              <a:chOff x="0" y="0"/>
              <a:chExt cx="303365" cy="303360"/>
            </a:xfrm>
          </p:grpSpPr>
          <p:sp>
            <p:nvSpPr>
              <p:cNvPr id="576" name="도형"/>
              <p:cNvSpPr/>
              <p:nvPr/>
            </p:nvSpPr>
            <p:spPr>
              <a:xfrm>
                <a:off x="32199" y="0"/>
                <a:ext cx="27116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577" name="도형"/>
              <p:cNvSpPr/>
              <p:nvPr/>
            </p:nvSpPr>
            <p:spPr>
              <a:xfrm>
                <a:off x="-1" y="184327"/>
                <a:ext cx="118777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581" name="그룹화"/>
            <p:cNvGrpSpPr/>
            <p:nvPr/>
          </p:nvGrpSpPr>
          <p:grpSpPr>
            <a:xfrm>
              <a:off x="6947666" y="4982256"/>
              <a:ext cx="526723" cy="530048"/>
              <a:chOff x="0" y="0"/>
              <a:chExt cx="526721" cy="530047"/>
            </a:xfrm>
          </p:grpSpPr>
          <p:sp>
            <p:nvSpPr>
              <p:cNvPr id="579" name="도형"/>
              <p:cNvSpPr/>
              <p:nvPr/>
            </p:nvSpPr>
            <p:spPr>
              <a:xfrm>
                <a:off x="55908" y="0"/>
                <a:ext cx="470814" cy="4758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580" name="도형"/>
              <p:cNvSpPr/>
              <p:nvPr/>
            </p:nvSpPr>
            <p:spPr>
              <a:xfrm>
                <a:off x="-1" y="322065"/>
                <a:ext cx="206226" cy="2079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584" name="그룹화"/>
            <p:cNvGrpSpPr/>
            <p:nvPr/>
          </p:nvGrpSpPr>
          <p:grpSpPr>
            <a:xfrm>
              <a:off x="6192347" y="4962203"/>
              <a:ext cx="530056" cy="530048"/>
              <a:chOff x="0" y="0"/>
              <a:chExt cx="530055" cy="530047"/>
            </a:xfrm>
          </p:grpSpPr>
          <p:sp>
            <p:nvSpPr>
              <p:cNvPr id="582" name="도형"/>
              <p:cNvSpPr/>
              <p:nvPr/>
            </p:nvSpPr>
            <p:spPr>
              <a:xfrm>
                <a:off x="56262" y="0"/>
                <a:ext cx="473794" cy="4758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583" name="도형"/>
              <p:cNvSpPr/>
              <p:nvPr/>
            </p:nvSpPr>
            <p:spPr>
              <a:xfrm>
                <a:off x="0" y="322065"/>
                <a:ext cx="207530" cy="2079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587" name="그룹화"/>
            <p:cNvGrpSpPr/>
            <p:nvPr/>
          </p:nvGrpSpPr>
          <p:grpSpPr>
            <a:xfrm>
              <a:off x="6465828" y="5583265"/>
              <a:ext cx="303366" cy="303361"/>
              <a:chOff x="0" y="0"/>
              <a:chExt cx="303365" cy="303360"/>
            </a:xfrm>
          </p:grpSpPr>
          <p:sp>
            <p:nvSpPr>
              <p:cNvPr id="585" name="도형"/>
              <p:cNvSpPr/>
              <p:nvPr/>
            </p:nvSpPr>
            <p:spPr>
              <a:xfrm>
                <a:off x="32199" y="0"/>
                <a:ext cx="27116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586" name="도형"/>
              <p:cNvSpPr/>
              <p:nvPr/>
            </p:nvSpPr>
            <p:spPr>
              <a:xfrm>
                <a:off x="-1" y="184327"/>
                <a:ext cx="118777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590" name="그룹화"/>
            <p:cNvGrpSpPr/>
            <p:nvPr/>
          </p:nvGrpSpPr>
          <p:grpSpPr>
            <a:xfrm>
              <a:off x="7368200" y="5620029"/>
              <a:ext cx="300033" cy="303361"/>
              <a:chOff x="0" y="0"/>
              <a:chExt cx="300031" cy="303360"/>
            </a:xfrm>
          </p:grpSpPr>
          <p:sp>
            <p:nvSpPr>
              <p:cNvPr id="588" name="도형"/>
              <p:cNvSpPr/>
              <p:nvPr/>
            </p:nvSpPr>
            <p:spPr>
              <a:xfrm>
                <a:off x="31845" y="0"/>
                <a:ext cx="26818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589" name="도형"/>
              <p:cNvSpPr/>
              <p:nvPr/>
            </p:nvSpPr>
            <p:spPr>
              <a:xfrm>
                <a:off x="0" y="184327"/>
                <a:ext cx="117470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593" name="그룹화"/>
            <p:cNvGrpSpPr/>
            <p:nvPr/>
          </p:nvGrpSpPr>
          <p:grpSpPr>
            <a:xfrm>
              <a:off x="5717185" y="5486342"/>
              <a:ext cx="303366" cy="303361"/>
              <a:chOff x="0" y="0"/>
              <a:chExt cx="303365" cy="303360"/>
            </a:xfrm>
          </p:grpSpPr>
          <p:sp>
            <p:nvSpPr>
              <p:cNvPr id="591" name="도형"/>
              <p:cNvSpPr/>
              <p:nvPr/>
            </p:nvSpPr>
            <p:spPr>
              <a:xfrm>
                <a:off x="32199" y="0"/>
                <a:ext cx="27116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592" name="도형"/>
              <p:cNvSpPr/>
              <p:nvPr/>
            </p:nvSpPr>
            <p:spPr>
              <a:xfrm>
                <a:off x="-1" y="184327"/>
                <a:ext cx="118777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596" name="그룹화"/>
            <p:cNvGrpSpPr/>
            <p:nvPr/>
          </p:nvGrpSpPr>
          <p:grpSpPr>
            <a:xfrm>
              <a:off x="5467091" y="6182082"/>
              <a:ext cx="526722" cy="526715"/>
              <a:chOff x="0" y="0"/>
              <a:chExt cx="526721" cy="526713"/>
            </a:xfrm>
          </p:grpSpPr>
          <p:sp>
            <p:nvSpPr>
              <p:cNvPr id="594" name="도형"/>
              <p:cNvSpPr/>
              <p:nvPr/>
            </p:nvSpPr>
            <p:spPr>
              <a:xfrm>
                <a:off x="55908" y="-1"/>
                <a:ext cx="470814" cy="4728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595" name="도형"/>
              <p:cNvSpPr/>
              <p:nvPr/>
            </p:nvSpPr>
            <p:spPr>
              <a:xfrm>
                <a:off x="-1" y="320039"/>
                <a:ext cx="206226" cy="2066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599" name="그룹화"/>
            <p:cNvGrpSpPr/>
            <p:nvPr/>
          </p:nvGrpSpPr>
          <p:grpSpPr>
            <a:xfrm>
              <a:off x="6111559" y="7568505"/>
              <a:ext cx="303366" cy="303362"/>
              <a:chOff x="0" y="0"/>
              <a:chExt cx="303365" cy="303360"/>
            </a:xfrm>
          </p:grpSpPr>
          <p:sp>
            <p:nvSpPr>
              <p:cNvPr id="597" name="도형"/>
              <p:cNvSpPr/>
              <p:nvPr/>
            </p:nvSpPr>
            <p:spPr>
              <a:xfrm>
                <a:off x="32199" y="0"/>
                <a:ext cx="27116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598" name="도형"/>
              <p:cNvSpPr/>
              <p:nvPr/>
            </p:nvSpPr>
            <p:spPr>
              <a:xfrm>
                <a:off x="-1" y="184327"/>
                <a:ext cx="118777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02" name="그룹화"/>
            <p:cNvGrpSpPr/>
            <p:nvPr/>
          </p:nvGrpSpPr>
          <p:grpSpPr>
            <a:xfrm>
              <a:off x="6034690" y="6679483"/>
              <a:ext cx="303366" cy="300028"/>
              <a:chOff x="0" y="0"/>
              <a:chExt cx="303365" cy="300026"/>
            </a:xfrm>
          </p:grpSpPr>
          <p:sp>
            <p:nvSpPr>
              <p:cNvPr id="600" name="도형"/>
              <p:cNvSpPr/>
              <p:nvPr/>
            </p:nvSpPr>
            <p:spPr>
              <a:xfrm>
                <a:off x="32199" y="-1"/>
                <a:ext cx="271167" cy="2693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01" name="도형"/>
              <p:cNvSpPr/>
              <p:nvPr/>
            </p:nvSpPr>
            <p:spPr>
              <a:xfrm>
                <a:off x="-1" y="182302"/>
                <a:ext cx="118777" cy="1177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05" name="그룹화"/>
            <p:cNvGrpSpPr/>
            <p:nvPr/>
          </p:nvGrpSpPr>
          <p:grpSpPr>
            <a:xfrm>
              <a:off x="3501901" y="4016372"/>
              <a:ext cx="526723" cy="530049"/>
              <a:chOff x="0" y="0"/>
              <a:chExt cx="526721" cy="530047"/>
            </a:xfrm>
          </p:grpSpPr>
          <p:sp>
            <p:nvSpPr>
              <p:cNvPr id="603" name="도형"/>
              <p:cNvSpPr/>
              <p:nvPr/>
            </p:nvSpPr>
            <p:spPr>
              <a:xfrm>
                <a:off x="55908" y="0"/>
                <a:ext cx="470814" cy="4758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04" name="도형"/>
              <p:cNvSpPr/>
              <p:nvPr/>
            </p:nvSpPr>
            <p:spPr>
              <a:xfrm>
                <a:off x="-1" y="322065"/>
                <a:ext cx="206226" cy="2079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08" name="그룹화"/>
            <p:cNvGrpSpPr/>
            <p:nvPr/>
          </p:nvGrpSpPr>
          <p:grpSpPr>
            <a:xfrm>
              <a:off x="4100156" y="9841753"/>
              <a:ext cx="530056" cy="530049"/>
              <a:chOff x="0" y="0"/>
              <a:chExt cx="530055" cy="530047"/>
            </a:xfrm>
          </p:grpSpPr>
          <p:sp>
            <p:nvSpPr>
              <p:cNvPr id="606" name="도형"/>
              <p:cNvSpPr/>
              <p:nvPr/>
            </p:nvSpPr>
            <p:spPr>
              <a:xfrm>
                <a:off x="56262" y="0"/>
                <a:ext cx="473794" cy="4758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07" name="도형"/>
              <p:cNvSpPr/>
              <p:nvPr/>
            </p:nvSpPr>
            <p:spPr>
              <a:xfrm>
                <a:off x="0" y="322065"/>
                <a:ext cx="207530" cy="2079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11" name="그룹화"/>
            <p:cNvGrpSpPr/>
            <p:nvPr/>
          </p:nvGrpSpPr>
          <p:grpSpPr>
            <a:xfrm>
              <a:off x="4584769" y="6629939"/>
              <a:ext cx="530057" cy="530049"/>
              <a:chOff x="0" y="0"/>
              <a:chExt cx="530055" cy="530047"/>
            </a:xfrm>
          </p:grpSpPr>
          <p:sp>
            <p:nvSpPr>
              <p:cNvPr id="609" name="도형"/>
              <p:cNvSpPr/>
              <p:nvPr/>
            </p:nvSpPr>
            <p:spPr>
              <a:xfrm>
                <a:off x="56262" y="0"/>
                <a:ext cx="473794" cy="4758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10" name="도형"/>
              <p:cNvSpPr/>
              <p:nvPr/>
            </p:nvSpPr>
            <p:spPr>
              <a:xfrm>
                <a:off x="0" y="322065"/>
                <a:ext cx="207530" cy="2079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14" name="그룹화"/>
            <p:cNvGrpSpPr/>
            <p:nvPr/>
          </p:nvGrpSpPr>
          <p:grpSpPr>
            <a:xfrm>
              <a:off x="3595490" y="12966670"/>
              <a:ext cx="530057" cy="530049"/>
              <a:chOff x="0" y="0"/>
              <a:chExt cx="530055" cy="530047"/>
            </a:xfrm>
          </p:grpSpPr>
          <p:sp>
            <p:nvSpPr>
              <p:cNvPr id="612" name="도형"/>
              <p:cNvSpPr/>
              <p:nvPr/>
            </p:nvSpPr>
            <p:spPr>
              <a:xfrm>
                <a:off x="56262" y="0"/>
                <a:ext cx="473794" cy="4758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13" name="도형"/>
              <p:cNvSpPr/>
              <p:nvPr/>
            </p:nvSpPr>
            <p:spPr>
              <a:xfrm>
                <a:off x="0" y="322065"/>
                <a:ext cx="207530" cy="2079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17" name="그룹화"/>
            <p:cNvGrpSpPr/>
            <p:nvPr/>
          </p:nvGrpSpPr>
          <p:grpSpPr>
            <a:xfrm>
              <a:off x="6058085" y="8173436"/>
              <a:ext cx="303366" cy="303361"/>
              <a:chOff x="0" y="0"/>
              <a:chExt cx="303365" cy="303360"/>
            </a:xfrm>
          </p:grpSpPr>
          <p:sp>
            <p:nvSpPr>
              <p:cNvPr id="615" name="도형"/>
              <p:cNvSpPr/>
              <p:nvPr/>
            </p:nvSpPr>
            <p:spPr>
              <a:xfrm>
                <a:off x="32199" y="0"/>
                <a:ext cx="27116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16" name="도형"/>
              <p:cNvSpPr/>
              <p:nvPr/>
            </p:nvSpPr>
            <p:spPr>
              <a:xfrm>
                <a:off x="-1" y="184327"/>
                <a:ext cx="118777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20" name="그룹화"/>
            <p:cNvGrpSpPr/>
            <p:nvPr/>
          </p:nvGrpSpPr>
          <p:grpSpPr>
            <a:xfrm>
              <a:off x="5710490" y="8688128"/>
              <a:ext cx="300033" cy="303361"/>
              <a:chOff x="0" y="0"/>
              <a:chExt cx="300031" cy="303360"/>
            </a:xfrm>
          </p:grpSpPr>
          <p:sp>
            <p:nvSpPr>
              <p:cNvPr id="618" name="도형"/>
              <p:cNvSpPr/>
              <p:nvPr/>
            </p:nvSpPr>
            <p:spPr>
              <a:xfrm>
                <a:off x="31845" y="0"/>
                <a:ext cx="26818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19" name="도형"/>
              <p:cNvSpPr/>
              <p:nvPr/>
            </p:nvSpPr>
            <p:spPr>
              <a:xfrm>
                <a:off x="0" y="184327"/>
                <a:ext cx="117470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23" name="그룹화"/>
            <p:cNvGrpSpPr/>
            <p:nvPr/>
          </p:nvGrpSpPr>
          <p:grpSpPr>
            <a:xfrm>
              <a:off x="5717185" y="9099213"/>
              <a:ext cx="303366" cy="303362"/>
              <a:chOff x="0" y="0"/>
              <a:chExt cx="303365" cy="303360"/>
            </a:xfrm>
          </p:grpSpPr>
          <p:sp>
            <p:nvSpPr>
              <p:cNvPr id="621" name="도형"/>
              <p:cNvSpPr/>
              <p:nvPr/>
            </p:nvSpPr>
            <p:spPr>
              <a:xfrm>
                <a:off x="32199" y="0"/>
                <a:ext cx="27116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22" name="도형"/>
              <p:cNvSpPr/>
              <p:nvPr/>
            </p:nvSpPr>
            <p:spPr>
              <a:xfrm>
                <a:off x="-1" y="184327"/>
                <a:ext cx="118777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26" name="그룹화"/>
            <p:cNvGrpSpPr/>
            <p:nvPr/>
          </p:nvGrpSpPr>
          <p:grpSpPr>
            <a:xfrm>
              <a:off x="2652425" y="10576447"/>
              <a:ext cx="303366" cy="303362"/>
              <a:chOff x="0" y="0"/>
              <a:chExt cx="303365" cy="303360"/>
            </a:xfrm>
          </p:grpSpPr>
          <p:sp>
            <p:nvSpPr>
              <p:cNvPr id="624" name="도형"/>
              <p:cNvSpPr/>
              <p:nvPr/>
            </p:nvSpPr>
            <p:spPr>
              <a:xfrm>
                <a:off x="32199" y="0"/>
                <a:ext cx="27116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25" name="도형"/>
              <p:cNvSpPr/>
              <p:nvPr/>
            </p:nvSpPr>
            <p:spPr>
              <a:xfrm>
                <a:off x="-1" y="184327"/>
                <a:ext cx="118777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29" name="그룹화"/>
            <p:cNvGrpSpPr/>
            <p:nvPr/>
          </p:nvGrpSpPr>
          <p:grpSpPr>
            <a:xfrm>
              <a:off x="5489918" y="8357254"/>
              <a:ext cx="303366" cy="303362"/>
              <a:chOff x="0" y="0"/>
              <a:chExt cx="303365" cy="303360"/>
            </a:xfrm>
          </p:grpSpPr>
          <p:sp>
            <p:nvSpPr>
              <p:cNvPr id="627" name="도형"/>
              <p:cNvSpPr/>
              <p:nvPr/>
            </p:nvSpPr>
            <p:spPr>
              <a:xfrm>
                <a:off x="32199" y="0"/>
                <a:ext cx="27116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28" name="도형"/>
              <p:cNvSpPr/>
              <p:nvPr/>
            </p:nvSpPr>
            <p:spPr>
              <a:xfrm>
                <a:off x="-1" y="184327"/>
                <a:ext cx="118777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32" name="그룹화"/>
            <p:cNvGrpSpPr/>
            <p:nvPr/>
          </p:nvGrpSpPr>
          <p:grpSpPr>
            <a:xfrm>
              <a:off x="4968541" y="8865254"/>
              <a:ext cx="303366" cy="300028"/>
              <a:chOff x="0" y="0"/>
              <a:chExt cx="303365" cy="300026"/>
            </a:xfrm>
          </p:grpSpPr>
          <p:sp>
            <p:nvSpPr>
              <p:cNvPr id="630" name="도형"/>
              <p:cNvSpPr/>
              <p:nvPr/>
            </p:nvSpPr>
            <p:spPr>
              <a:xfrm>
                <a:off x="32199" y="-1"/>
                <a:ext cx="271167" cy="2693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31" name="도형"/>
              <p:cNvSpPr/>
              <p:nvPr/>
            </p:nvSpPr>
            <p:spPr>
              <a:xfrm>
                <a:off x="-1" y="182302"/>
                <a:ext cx="118777" cy="1177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35" name="그룹화"/>
            <p:cNvGrpSpPr/>
            <p:nvPr/>
          </p:nvGrpSpPr>
          <p:grpSpPr>
            <a:xfrm>
              <a:off x="4878871" y="7990198"/>
              <a:ext cx="526723" cy="530048"/>
              <a:chOff x="0" y="0"/>
              <a:chExt cx="526721" cy="530047"/>
            </a:xfrm>
          </p:grpSpPr>
          <p:sp>
            <p:nvSpPr>
              <p:cNvPr id="633" name="도형"/>
              <p:cNvSpPr/>
              <p:nvPr/>
            </p:nvSpPr>
            <p:spPr>
              <a:xfrm>
                <a:off x="55908" y="0"/>
                <a:ext cx="470814" cy="4758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34" name="도형"/>
              <p:cNvSpPr/>
              <p:nvPr/>
            </p:nvSpPr>
            <p:spPr>
              <a:xfrm>
                <a:off x="-1" y="322065"/>
                <a:ext cx="206226" cy="2079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38" name="그룹화"/>
            <p:cNvGrpSpPr/>
            <p:nvPr/>
          </p:nvGrpSpPr>
          <p:grpSpPr>
            <a:xfrm>
              <a:off x="4450506" y="8708181"/>
              <a:ext cx="303366" cy="303361"/>
              <a:chOff x="0" y="0"/>
              <a:chExt cx="303365" cy="303360"/>
            </a:xfrm>
          </p:grpSpPr>
          <p:sp>
            <p:nvSpPr>
              <p:cNvPr id="636" name="도형"/>
              <p:cNvSpPr/>
              <p:nvPr/>
            </p:nvSpPr>
            <p:spPr>
              <a:xfrm>
                <a:off x="32199" y="0"/>
                <a:ext cx="27116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37" name="도형"/>
              <p:cNvSpPr/>
              <p:nvPr/>
            </p:nvSpPr>
            <p:spPr>
              <a:xfrm>
                <a:off x="-1" y="184327"/>
                <a:ext cx="118777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41" name="그룹화"/>
            <p:cNvGrpSpPr/>
            <p:nvPr/>
          </p:nvGrpSpPr>
          <p:grpSpPr>
            <a:xfrm>
              <a:off x="3838891" y="9029028"/>
              <a:ext cx="303366" cy="303361"/>
              <a:chOff x="0" y="0"/>
              <a:chExt cx="303365" cy="303360"/>
            </a:xfrm>
          </p:grpSpPr>
          <p:sp>
            <p:nvSpPr>
              <p:cNvPr id="639" name="도형"/>
              <p:cNvSpPr/>
              <p:nvPr/>
            </p:nvSpPr>
            <p:spPr>
              <a:xfrm>
                <a:off x="32199" y="0"/>
                <a:ext cx="27116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40" name="도형"/>
              <p:cNvSpPr/>
              <p:nvPr/>
            </p:nvSpPr>
            <p:spPr>
              <a:xfrm>
                <a:off x="-1" y="184327"/>
                <a:ext cx="118777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44" name="그룹화"/>
            <p:cNvGrpSpPr/>
            <p:nvPr/>
          </p:nvGrpSpPr>
          <p:grpSpPr>
            <a:xfrm>
              <a:off x="4304028" y="7899960"/>
              <a:ext cx="530056" cy="530048"/>
              <a:chOff x="0" y="0"/>
              <a:chExt cx="530055" cy="530047"/>
            </a:xfrm>
          </p:grpSpPr>
          <p:sp>
            <p:nvSpPr>
              <p:cNvPr id="642" name="도형"/>
              <p:cNvSpPr/>
              <p:nvPr/>
            </p:nvSpPr>
            <p:spPr>
              <a:xfrm>
                <a:off x="56262" y="0"/>
                <a:ext cx="473794" cy="4758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43" name="도형"/>
              <p:cNvSpPr/>
              <p:nvPr/>
            </p:nvSpPr>
            <p:spPr>
              <a:xfrm>
                <a:off x="0" y="322065"/>
                <a:ext cx="207530" cy="2079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47" name="그룹화"/>
            <p:cNvGrpSpPr/>
            <p:nvPr/>
          </p:nvGrpSpPr>
          <p:grpSpPr>
            <a:xfrm>
              <a:off x="3755914" y="8157306"/>
              <a:ext cx="530056" cy="530048"/>
              <a:chOff x="0" y="0"/>
              <a:chExt cx="530055" cy="530047"/>
            </a:xfrm>
          </p:grpSpPr>
          <p:sp>
            <p:nvSpPr>
              <p:cNvPr id="645" name="도형"/>
              <p:cNvSpPr/>
              <p:nvPr/>
            </p:nvSpPr>
            <p:spPr>
              <a:xfrm>
                <a:off x="56262" y="0"/>
                <a:ext cx="473794" cy="4758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46" name="도형"/>
              <p:cNvSpPr/>
              <p:nvPr/>
            </p:nvSpPr>
            <p:spPr>
              <a:xfrm>
                <a:off x="0" y="322065"/>
                <a:ext cx="207530" cy="2079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50" name="그룹화"/>
            <p:cNvGrpSpPr/>
            <p:nvPr/>
          </p:nvGrpSpPr>
          <p:grpSpPr>
            <a:xfrm>
              <a:off x="4096237" y="8333851"/>
              <a:ext cx="303366" cy="300028"/>
              <a:chOff x="0" y="0"/>
              <a:chExt cx="303365" cy="300026"/>
            </a:xfrm>
          </p:grpSpPr>
          <p:sp>
            <p:nvSpPr>
              <p:cNvPr id="648" name="도형"/>
              <p:cNvSpPr/>
              <p:nvPr/>
            </p:nvSpPr>
            <p:spPr>
              <a:xfrm>
                <a:off x="32199" y="-1"/>
                <a:ext cx="271167" cy="2693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49" name="도형"/>
              <p:cNvSpPr/>
              <p:nvPr/>
            </p:nvSpPr>
            <p:spPr>
              <a:xfrm>
                <a:off x="-1" y="182302"/>
                <a:ext cx="118777" cy="1177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53" name="그룹화"/>
            <p:cNvGrpSpPr/>
            <p:nvPr/>
          </p:nvGrpSpPr>
          <p:grpSpPr>
            <a:xfrm>
              <a:off x="4824829" y="9784355"/>
              <a:ext cx="303366" cy="303362"/>
              <a:chOff x="0" y="0"/>
              <a:chExt cx="303365" cy="303360"/>
            </a:xfrm>
          </p:grpSpPr>
          <p:sp>
            <p:nvSpPr>
              <p:cNvPr id="651" name="도형"/>
              <p:cNvSpPr/>
              <p:nvPr/>
            </p:nvSpPr>
            <p:spPr>
              <a:xfrm>
                <a:off x="32199" y="0"/>
                <a:ext cx="27116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52" name="도형"/>
              <p:cNvSpPr/>
              <p:nvPr/>
            </p:nvSpPr>
            <p:spPr>
              <a:xfrm>
                <a:off x="-1" y="184327"/>
                <a:ext cx="118777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56" name="그룹화"/>
            <p:cNvGrpSpPr/>
            <p:nvPr/>
          </p:nvGrpSpPr>
          <p:grpSpPr>
            <a:xfrm>
              <a:off x="7462366" y="9998825"/>
              <a:ext cx="530057" cy="526715"/>
              <a:chOff x="0" y="0"/>
              <a:chExt cx="530055" cy="526713"/>
            </a:xfrm>
          </p:grpSpPr>
          <p:sp>
            <p:nvSpPr>
              <p:cNvPr id="654" name="도형"/>
              <p:cNvSpPr/>
              <p:nvPr/>
            </p:nvSpPr>
            <p:spPr>
              <a:xfrm>
                <a:off x="56262" y="-1"/>
                <a:ext cx="473794" cy="4728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55" name="도형"/>
              <p:cNvSpPr/>
              <p:nvPr/>
            </p:nvSpPr>
            <p:spPr>
              <a:xfrm>
                <a:off x="0" y="320039"/>
                <a:ext cx="207530" cy="2066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59" name="그룹화"/>
            <p:cNvGrpSpPr/>
            <p:nvPr/>
          </p:nvGrpSpPr>
          <p:grpSpPr>
            <a:xfrm>
              <a:off x="8712334" y="9216770"/>
              <a:ext cx="530056" cy="530048"/>
              <a:chOff x="0" y="0"/>
              <a:chExt cx="530055" cy="530047"/>
            </a:xfrm>
          </p:grpSpPr>
          <p:sp>
            <p:nvSpPr>
              <p:cNvPr id="657" name="도형"/>
              <p:cNvSpPr/>
              <p:nvPr/>
            </p:nvSpPr>
            <p:spPr>
              <a:xfrm>
                <a:off x="56262" y="0"/>
                <a:ext cx="473794" cy="4758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58" name="도형"/>
              <p:cNvSpPr/>
              <p:nvPr/>
            </p:nvSpPr>
            <p:spPr>
              <a:xfrm>
                <a:off x="0" y="322065"/>
                <a:ext cx="207530" cy="2079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62" name="그룹화"/>
            <p:cNvGrpSpPr/>
            <p:nvPr/>
          </p:nvGrpSpPr>
          <p:grpSpPr>
            <a:xfrm>
              <a:off x="8404855" y="8879212"/>
              <a:ext cx="530056" cy="530048"/>
              <a:chOff x="0" y="0"/>
              <a:chExt cx="530055" cy="530047"/>
            </a:xfrm>
          </p:grpSpPr>
          <p:sp>
            <p:nvSpPr>
              <p:cNvPr id="660" name="도형"/>
              <p:cNvSpPr/>
              <p:nvPr/>
            </p:nvSpPr>
            <p:spPr>
              <a:xfrm>
                <a:off x="56262" y="0"/>
                <a:ext cx="473794" cy="4758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61" name="도형"/>
              <p:cNvSpPr/>
              <p:nvPr/>
            </p:nvSpPr>
            <p:spPr>
              <a:xfrm>
                <a:off x="0" y="322065"/>
                <a:ext cx="207530" cy="2079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65" name="그룹화"/>
            <p:cNvGrpSpPr/>
            <p:nvPr/>
          </p:nvGrpSpPr>
          <p:grpSpPr>
            <a:xfrm>
              <a:off x="7889587" y="10766942"/>
              <a:ext cx="303366" cy="300028"/>
              <a:chOff x="0" y="0"/>
              <a:chExt cx="303365" cy="300026"/>
            </a:xfrm>
          </p:grpSpPr>
          <p:sp>
            <p:nvSpPr>
              <p:cNvPr id="663" name="도형"/>
              <p:cNvSpPr/>
              <p:nvPr/>
            </p:nvSpPr>
            <p:spPr>
              <a:xfrm>
                <a:off x="32199" y="-1"/>
                <a:ext cx="271167" cy="2693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64" name="도형"/>
              <p:cNvSpPr/>
              <p:nvPr/>
            </p:nvSpPr>
            <p:spPr>
              <a:xfrm>
                <a:off x="-1" y="182302"/>
                <a:ext cx="118777" cy="1177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68" name="그룹화"/>
            <p:cNvGrpSpPr/>
            <p:nvPr/>
          </p:nvGrpSpPr>
          <p:grpSpPr>
            <a:xfrm>
              <a:off x="5386879" y="11275529"/>
              <a:ext cx="526722" cy="526714"/>
              <a:chOff x="0" y="0"/>
              <a:chExt cx="526721" cy="526713"/>
            </a:xfrm>
          </p:grpSpPr>
          <p:sp>
            <p:nvSpPr>
              <p:cNvPr id="666" name="도형"/>
              <p:cNvSpPr/>
              <p:nvPr/>
            </p:nvSpPr>
            <p:spPr>
              <a:xfrm>
                <a:off x="55908" y="-1"/>
                <a:ext cx="470814" cy="4728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67" name="도형"/>
              <p:cNvSpPr/>
              <p:nvPr/>
            </p:nvSpPr>
            <p:spPr>
              <a:xfrm>
                <a:off x="-1" y="320039"/>
                <a:ext cx="206226" cy="2066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71" name="그룹화"/>
            <p:cNvGrpSpPr/>
            <p:nvPr/>
          </p:nvGrpSpPr>
          <p:grpSpPr>
            <a:xfrm>
              <a:off x="4437129" y="11706096"/>
              <a:ext cx="300032" cy="303362"/>
              <a:chOff x="0" y="0"/>
              <a:chExt cx="300031" cy="303360"/>
            </a:xfrm>
          </p:grpSpPr>
          <p:sp>
            <p:nvSpPr>
              <p:cNvPr id="669" name="도형"/>
              <p:cNvSpPr/>
              <p:nvPr/>
            </p:nvSpPr>
            <p:spPr>
              <a:xfrm>
                <a:off x="31845" y="0"/>
                <a:ext cx="26818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70" name="도형"/>
              <p:cNvSpPr/>
              <p:nvPr/>
            </p:nvSpPr>
            <p:spPr>
              <a:xfrm>
                <a:off x="0" y="184327"/>
                <a:ext cx="117470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74" name="그룹화"/>
            <p:cNvGrpSpPr/>
            <p:nvPr/>
          </p:nvGrpSpPr>
          <p:grpSpPr>
            <a:xfrm>
              <a:off x="2475868" y="10944655"/>
              <a:ext cx="530056" cy="526715"/>
              <a:chOff x="0" y="0"/>
              <a:chExt cx="530055" cy="526713"/>
            </a:xfrm>
          </p:grpSpPr>
          <p:sp>
            <p:nvSpPr>
              <p:cNvPr id="672" name="도형"/>
              <p:cNvSpPr/>
              <p:nvPr/>
            </p:nvSpPr>
            <p:spPr>
              <a:xfrm>
                <a:off x="56262" y="-1"/>
                <a:ext cx="473794" cy="4728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73" name="도형"/>
              <p:cNvSpPr/>
              <p:nvPr/>
            </p:nvSpPr>
            <p:spPr>
              <a:xfrm>
                <a:off x="0" y="320039"/>
                <a:ext cx="207530" cy="2066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77" name="그룹화"/>
            <p:cNvGrpSpPr/>
            <p:nvPr/>
          </p:nvGrpSpPr>
          <p:grpSpPr>
            <a:xfrm>
              <a:off x="3477938" y="9697451"/>
              <a:ext cx="303366" cy="300028"/>
              <a:chOff x="0" y="0"/>
              <a:chExt cx="303365" cy="300026"/>
            </a:xfrm>
          </p:grpSpPr>
          <p:sp>
            <p:nvSpPr>
              <p:cNvPr id="675" name="도형"/>
              <p:cNvSpPr/>
              <p:nvPr/>
            </p:nvSpPr>
            <p:spPr>
              <a:xfrm>
                <a:off x="32199" y="-1"/>
                <a:ext cx="271167" cy="2693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76" name="도형"/>
              <p:cNvSpPr/>
              <p:nvPr/>
            </p:nvSpPr>
            <p:spPr>
              <a:xfrm>
                <a:off x="-1" y="182302"/>
                <a:ext cx="118777" cy="1177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80" name="그룹화"/>
            <p:cNvGrpSpPr/>
            <p:nvPr/>
          </p:nvGrpSpPr>
          <p:grpSpPr>
            <a:xfrm>
              <a:off x="8134140" y="9410615"/>
              <a:ext cx="530056" cy="530049"/>
              <a:chOff x="0" y="0"/>
              <a:chExt cx="530055" cy="530047"/>
            </a:xfrm>
          </p:grpSpPr>
          <p:sp>
            <p:nvSpPr>
              <p:cNvPr id="678" name="도형"/>
              <p:cNvSpPr/>
              <p:nvPr/>
            </p:nvSpPr>
            <p:spPr>
              <a:xfrm>
                <a:off x="56262" y="0"/>
                <a:ext cx="473794" cy="4758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79" name="도형"/>
              <p:cNvSpPr/>
              <p:nvPr/>
            </p:nvSpPr>
            <p:spPr>
              <a:xfrm>
                <a:off x="0" y="322065"/>
                <a:ext cx="207530" cy="2079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83" name="그룹화"/>
            <p:cNvGrpSpPr/>
            <p:nvPr/>
          </p:nvGrpSpPr>
          <p:grpSpPr>
            <a:xfrm>
              <a:off x="3531413" y="8684786"/>
              <a:ext cx="303366" cy="303361"/>
              <a:chOff x="0" y="0"/>
              <a:chExt cx="303365" cy="303360"/>
            </a:xfrm>
          </p:grpSpPr>
          <p:sp>
            <p:nvSpPr>
              <p:cNvPr id="681" name="도형"/>
              <p:cNvSpPr/>
              <p:nvPr/>
            </p:nvSpPr>
            <p:spPr>
              <a:xfrm>
                <a:off x="32199" y="0"/>
                <a:ext cx="27116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82" name="도형"/>
              <p:cNvSpPr/>
              <p:nvPr/>
            </p:nvSpPr>
            <p:spPr>
              <a:xfrm>
                <a:off x="-1" y="184327"/>
                <a:ext cx="118777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86" name="그룹화"/>
            <p:cNvGrpSpPr/>
            <p:nvPr/>
          </p:nvGrpSpPr>
          <p:grpSpPr>
            <a:xfrm>
              <a:off x="3798785" y="10656659"/>
              <a:ext cx="303366" cy="303361"/>
              <a:chOff x="0" y="0"/>
              <a:chExt cx="303365" cy="303360"/>
            </a:xfrm>
          </p:grpSpPr>
          <p:sp>
            <p:nvSpPr>
              <p:cNvPr id="684" name="도형"/>
              <p:cNvSpPr/>
              <p:nvPr/>
            </p:nvSpPr>
            <p:spPr>
              <a:xfrm>
                <a:off x="32199" y="0"/>
                <a:ext cx="27116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85" name="도형"/>
              <p:cNvSpPr/>
              <p:nvPr/>
            </p:nvSpPr>
            <p:spPr>
              <a:xfrm>
                <a:off x="-1" y="184327"/>
                <a:ext cx="118777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89" name="그룹화"/>
            <p:cNvGrpSpPr/>
            <p:nvPr/>
          </p:nvGrpSpPr>
          <p:grpSpPr>
            <a:xfrm>
              <a:off x="4470559" y="10469498"/>
              <a:ext cx="303366" cy="303361"/>
              <a:chOff x="0" y="0"/>
              <a:chExt cx="303365" cy="303360"/>
            </a:xfrm>
          </p:grpSpPr>
          <p:sp>
            <p:nvSpPr>
              <p:cNvPr id="687" name="도형"/>
              <p:cNvSpPr/>
              <p:nvPr/>
            </p:nvSpPr>
            <p:spPr>
              <a:xfrm>
                <a:off x="32199" y="0"/>
                <a:ext cx="27116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88" name="도형"/>
              <p:cNvSpPr/>
              <p:nvPr/>
            </p:nvSpPr>
            <p:spPr>
              <a:xfrm>
                <a:off x="-1" y="184327"/>
                <a:ext cx="118777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92" name="그룹화"/>
            <p:cNvGrpSpPr/>
            <p:nvPr/>
          </p:nvGrpSpPr>
          <p:grpSpPr>
            <a:xfrm>
              <a:off x="5105560" y="9413376"/>
              <a:ext cx="300032" cy="303362"/>
              <a:chOff x="0" y="0"/>
              <a:chExt cx="300031" cy="303360"/>
            </a:xfrm>
          </p:grpSpPr>
          <p:sp>
            <p:nvSpPr>
              <p:cNvPr id="690" name="도형"/>
              <p:cNvSpPr/>
              <p:nvPr/>
            </p:nvSpPr>
            <p:spPr>
              <a:xfrm>
                <a:off x="31845" y="0"/>
                <a:ext cx="26818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91" name="도형"/>
              <p:cNvSpPr/>
              <p:nvPr/>
            </p:nvSpPr>
            <p:spPr>
              <a:xfrm>
                <a:off x="0" y="184327"/>
                <a:ext cx="117470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95" name="그룹화"/>
            <p:cNvGrpSpPr/>
            <p:nvPr/>
          </p:nvGrpSpPr>
          <p:grpSpPr>
            <a:xfrm>
              <a:off x="4193160" y="9440105"/>
              <a:ext cx="303366" cy="300028"/>
              <a:chOff x="0" y="0"/>
              <a:chExt cx="303365" cy="300026"/>
            </a:xfrm>
          </p:grpSpPr>
          <p:sp>
            <p:nvSpPr>
              <p:cNvPr id="693" name="도형"/>
              <p:cNvSpPr/>
              <p:nvPr/>
            </p:nvSpPr>
            <p:spPr>
              <a:xfrm>
                <a:off x="32199" y="-1"/>
                <a:ext cx="271167" cy="2693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94" name="도형"/>
              <p:cNvSpPr/>
              <p:nvPr/>
            </p:nvSpPr>
            <p:spPr>
              <a:xfrm>
                <a:off x="-1" y="182302"/>
                <a:ext cx="118777" cy="1177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698" name="그룹화"/>
            <p:cNvGrpSpPr/>
            <p:nvPr/>
          </p:nvGrpSpPr>
          <p:grpSpPr>
            <a:xfrm>
              <a:off x="3297453" y="11067744"/>
              <a:ext cx="300033" cy="303361"/>
              <a:chOff x="0" y="0"/>
              <a:chExt cx="300031" cy="303360"/>
            </a:xfrm>
          </p:grpSpPr>
          <p:sp>
            <p:nvSpPr>
              <p:cNvPr id="696" name="도형"/>
              <p:cNvSpPr/>
              <p:nvPr/>
            </p:nvSpPr>
            <p:spPr>
              <a:xfrm>
                <a:off x="31845" y="0"/>
                <a:ext cx="26818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697" name="도형"/>
              <p:cNvSpPr/>
              <p:nvPr/>
            </p:nvSpPr>
            <p:spPr>
              <a:xfrm>
                <a:off x="0" y="184327"/>
                <a:ext cx="117470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701" name="그룹화"/>
            <p:cNvGrpSpPr/>
            <p:nvPr/>
          </p:nvGrpSpPr>
          <p:grpSpPr>
            <a:xfrm>
              <a:off x="5286614" y="10553632"/>
              <a:ext cx="526723" cy="530049"/>
              <a:chOff x="0" y="0"/>
              <a:chExt cx="526721" cy="530047"/>
            </a:xfrm>
          </p:grpSpPr>
          <p:sp>
            <p:nvSpPr>
              <p:cNvPr id="699" name="도형"/>
              <p:cNvSpPr/>
              <p:nvPr/>
            </p:nvSpPr>
            <p:spPr>
              <a:xfrm>
                <a:off x="55908" y="0"/>
                <a:ext cx="470814" cy="4758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700" name="도형"/>
              <p:cNvSpPr/>
              <p:nvPr/>
            </p:nvSpPr>
            <p:spPr>
              <a:xfrm>
                <a:off x="-1" y="322065"/>
                <a:ext cx="206226" cy="2079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704" name="그룹화"/>
            <p:cNvGrpSpPr/>
            <p:nvPr/>
          </p:nvGrpSpPr>
          <p:grpSpPr>
            <a:xfrm>
              <a:off x="6048058" y="10686738"/>
              <a:ext cx="303366" cy="303362"/>
              <a:chOff x="0" y="0"/>
              <a:chExt cx="303365" cy="303360"/>
            </a:xfrm>
          </p:grpSpPr>
          <p:sp>
            <p:nvSpPr>
              <p:cNvPr id="702" name="도형"/>
              <p:cNvSpPr/>
              <p:nvPr/>
            </p:nvSpPr>
            <p:spPr>
              <a:xfrm>
                <a:off x="32199" y="0"/>
                <a:ext cx="27116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703" name="도형"/>
              <p:cNvSpPr/>
              <p:nvPr/>
            </p:nvSpPr>
            <p:spPr>
              <a:xfrm>
                <a:off x="-1" y="184327"/>
                <a:ext cx="118777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707" name="그룹화"/>
            <p:cNvGrpSpPr/>
            <p:nvPr/>
          </p:nvGrpSpPr>
          <p:grpSpPr>
            <a:xfrm>
              <a:off x="4831503" y="11127903"/>
              <a:ext cx="300032" cy="303361"/>
              <a:chOff x="0" y="0"/>
              <a:chExt cx="300031" cy="303360"/>
            </a:xfrm>
          </p:grpSpPr>
          <p:sp>
            <p:nvSpPr>
              <p:cNvPr id="705" name="도형"/>
              <p:cNvSpPr/>
              <p:nvPr/>
            </p:nvSpPr>
            <p:spPr>
              <a:xfrm>
                <a:off x="31845" y="0"/>
                <a:ext cx="26818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706" name="도형"/>
              <p:cNvSpPr/>
              <p:nvPr/>
            </p:nvSpPr>
            <p:spPr>
              <a:xfrm>
                <a:off x="0" y="184327"/>
                <a:ext cx="117470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710" name="그룹화"/>
            <p:cNvGrpSpPr/>
            <p:nvPr/>
          </p:nvGrpSpPr>
          <p:grpSpPr>
            <a:xfrm>
              <a:off x="5380203" y="6917357"/>
              <a:ext cx="530056" cy="526714"/>
              <a:chOff x="0" y="0"/>
              <a:chExt cx="530055" cy="526713"/>
            </a:xfrm>
          </p:grpSpPr>
          <p:sp>
            <p:nvSpPr>
              <p:cNvPr id="708" name="도형"/>
              <p:cNvSpPr/>
              <p:nvPr/>
            </p:nvSpPr>
            <p:spPr>
              <a:xfrm>
                <a:off x="56262" y="-1"/>
                <a:ext cx="473794" cy="4728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709" name="도형"/>
              <p:cNvSpPr/>
              <p:nvPr/>
            </p:nvSpPr>
            <p:spPr>
              <a:xfrm>
                <a:off x="0" y="320039"/>
                <a:ext cx="207530" cy="2066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sp>
          <p:nvSpPr>
            <p:cNvPr id="711" name="익산"/>
            <p:cNvSpPr txBox="1"/>
            <p:nvPr/>
          </p:nvSpPr>
          <p:spPr>
            <a:xfrm>
              <a:off x="4250877" y="7920996"/>
              <a:ext cx="681801" cy="51335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7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익산</a:t>
              </a:r>
            </a:p>
          </p:txBody>
        </p:sp>
        <p:sp>
          <p:nvSpPr>
            <p:cNvPr id="712" name="전주"/>
            <p:cNvSpPr txBox="1"/>
            <p:nvPr/>
          </p:nvSpPr>
          <p:spPr>
            <a:xfrm>
              <a:off x="4798991" y="8034630"/>
              <a:ext cx="681801" cy="51335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7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전주</a:t>
              </a:r>
            </a:p>
          </p:txBody>
        </p:sp>
        <p:sp>
          <p:nvSpPr>
            <p:cNvPr id="713" name="군산"/>
            <p:cNvSpPr txBox="1"/>
            <p:nvPr/>
          </p:nvSpPr>
          <p:spPr>
            <a:xfrm>
              <a:off x="3677696" y="8173329"/>
              <a:ext cx="681801" cy="51335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7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군산</a:t>
              </a:r>
            </a:p>
          </p:txBody>
        </p:sp>
        <p:sp>
          <p:nvSpPr>
            <p:cNvPr id="886" name="연결선"/>
            <p:cNvSpPr/>
            <p:nvPr/>
          </p:nvSpPr>
          <p:spPr>
            <a:xfrm>
              <a:off x="2548488" y="8453764"/>
              <a:ext cx="1343173" cy="677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5" name="양산"/>
            <p:cNvSpPr txBox="1"/>
            <p:nvPr/>
          </p:nvSpPr>
          <p:spPr>
            <a:xfrm>
              <a:off x="8635787" y="9241148"/>
              <a:ext cx="681801" cy="51335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7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양산</a:t>
              </a:r>
            </a:p>
          </p:txBody>
        </p:sp>
        <p:sp>
          <p:nvSpPr>
            <p:cNvPr id="716" name="김해"/>
            <p:cNvSpPr txBox="1"/>
            <p:nvPr/>
          </p:nvSpPr>
          <p:spPr>
            <a:xfrm>
              <a:off x="8020830" y="9445020"/>
              <a:ext cx="681801" cy="51335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7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김해</a:t>
              </a:r>
            </a:p>
          </p:txBody>
        </p:sp>
        <p:sp>
          <p:nvSpPr>
            <p:cNvPr id="717" name="창원"/>
            <p:cNvSpPr txBox="1"/>
            <p:nvPr/>
          </p:nvSpPr>
          <p:spPr>
            <a:xfrm>
              <a:off x="7444308" y="9969739"/>
              <a:ext cx="681801" cy="51335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7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창원</a:t>
              </a:r>
            </a:p>
          </p:txBody>
        </p:sp>
        <p:sp>
          <p:nvSpPr>
            <p:cNvPr id="718" name="여수"/>
            <p:cNvSpPr txBox="1"/>
            <p:nvPr/>
          </p:nvSpPr>
          <p:spPr>
            <a:xfrm>
              <a:off x="5273577" y="11249785"/>
              <a:ext cx="681801" cy="51335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7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여수</a:t>
              </a:r>
            </a:p>
          </p:txBody>
        </p:sp>
        <p:sp>
          <p:nvSpPr>
            <p:cNvPr id="719" name="제주"/>
            <p:cNvSpPr txBox="1"/>
            <p:nvPr/>
          </p:nvSpPr>
          <p:spPr>
            <a:xfrm>
              <a:off x="3518944" y="12947601"/>
              <a:ext cx="681801" cy="51335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6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제주</a:t>
              </a:r>
            </a:p>
          </p:txBody>
        </p:sp>
        <p:sp>
          <p:nvSpPr>
            <p:cNvPr id="720" name="목포"/>
            <p:cNvSpPr txBox="1"/>
            <p:nvPr/>
          </p:nvSpPr>
          <p:spPr>
            <a:xfrm>
              <a:off x="2419374" y="10888832"/>
              <a:ext cx="681801" cy="51335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7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목포</a:t>
              </a:r>
            </a:p>
          </p:txBody>
        </p:sp>
        <p:sp>
          <p:nvSpPr>
            <p:cNvPr id="721" name="광주"/>
            <p:cNvSpPr txBox="1"/>
            <p:nvPr/>
          </p:nvSpPr>
          <p:spPr>
            <a:xfrm>
              <a:off x="4033636" y="9836052"/>
              <a:ext cx="681801" cy="51335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7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광주</a:t>
              </a:r>
            </a:p>
          </p:txBody>
        </p:sp>
        <p:sp>
          <p:nvSpPr>
            <p:cNvPr id="722" name="순천"/>
            <p:cNvSpPr txBox="1"/>
            <p:nvPr/>
          </p:nvSpPr>
          <p:spPr>
            <a:xfrm>
              <a:off x="5223445" y="10522865"/>
              <a:ext cx="681801" cy="51335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7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순천</a:t>
              </a:r>
            </a:p>
          </p:txBody>
        </p:sp>
        <p:sp>
          <p:nvSpPr>
            <p:cNvPr id="723" name="밀양"/>
            <p:cNvSpPr txBox="1"/>
            <p:nvPr/>
          </p:nvSpPr>
          <p:spPr>
            <a:xfrm>
              <a:off x="8324966" y="8858472"/>
              <a:ext cx="681802" cy="51335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7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밀양</a:t>
              </a:r>
            </a:p>
          </p:txBody>
        </p:sp>
        <p:grpSp>
          <p:nvGrpSpPr>
            <p:cNvPr id="726" name="그룹화"/>
            <p:cNvGrpSpPr/>
            <p:nvPr/>
          </p:nvGrpSpPr>
          <p:grpSpPr>
            <a:xfrm>
              <a:off x="2989983" y="10105202"/>
              <a:ext cx="303366" cy="303362"/>
              <a:chOff x="0" y="0"/>
              <a:chExt cx="303365" cy="303360"/>
            </a:xfrm>
          </p:grpSpPr>
          <p:sp>
            <p:nvSpPr>
              <p:cNvPr id="724" name="도형"/>
              <p:cNvSpPr/>
              <p:nvPr/>
            </p:nvSpPr>
            <p:spPr>
              <a:xfrm>
                <a:off x="32199" y="0"/>
                <a:ext cx="27116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725" name="도형"/>
              <p:cNvSpPr/>
              <p:nvPr/>
            </p:nvSpPr>
            <p:spPr>
              <a:xfrm>
                <a:off x="-1" y="184327"/>
                <a:ext cx="118777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sp>
          <p:nvSpPr>
            <p:cNvPr id="727" name="공주"/>
            <p:cNvSpPr txBox="1"/>
            <p:nvPr/>
          </p:nvSpPr>
          <p:spPr>
            <a:xfrm>
              <a:off x="4484828" y="6654319"/>
              <a:ext cx="681801" cy="51335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7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공주</a:t>
              </a:r>
            </a:p>
          </p:txBody>
        </p:sp>
        <p:sp>
          <p:nvSpPr>
            <p:cNvPr id="728" name="대전"/>
            <p:cNvSpPr txBox="1"/>
            <p:nvPr/>
          </p:nvSpPr>
          <p:spPr>
            <a:xfrm>
              <a:off x="5270235" y="6911665"/>
              <a:ext cx="681801" cy="51335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7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대전</a:t>
              </a:r>
            </a:p>
          </p:txBody>
        </p:sp>
        <p:sp>
          <p:nvSpPr>
            <p:cNvPr id="729" name="천안"/>
            <p:cNvSpPr txBox="1"/>
            <p:nvPr/>
          </p:nvSpPr>
          <p:spPr>
            <a:xfrm>
              <a:off x="4835754" y="5862227"/>
              <a:ext cx="681801" cy="51335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7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천안</a:t>
              </a:r>
            </a:p>
          </p:txBody>
        </p:sp>
        <p:sp>
          <p:nvSpPr>
            <p:cNvPr id="730" name="청주"/>
            <p:cNvSpPr txBox="1"/>
            <p:nvPr/>
          </p:nvSpPr>
          <p:spPr>
            <a:xfrm>
              <a:off x="5370500" y="6186416"/>
              <a:ext cx="681801" cy="51335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7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청주</a:t>
              </a:r>
            </a:p>
          </p:txBody>
        </p:sp>
        <p:sp>
          <p:nvSpPr>
            <p:cNvPr id="731" name="아산"/>
            <p:cNvSpPr txBox="1"/>
            <p:nvPr/>
          </p:nvSpPr>
          <p:spPr>
            <a:xfrm>
              <a:off x="4347799" y="5564775"/>
              <a:ext cx="681801" cy="51335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7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아산</a:t>
              </a:r>
            </a:p>
          </p:txBody>
        </p:sp>
        <p:sp>
          <p:nvSpPr>
            <p:cNvPr id="732" name="제천"/>
            <p:cNvSpPr txBox="1"/>
            <p:nvPr/>
          </p:nvSpPr>
          <p:spPr>
            <a:xfrm>
              <a:off x="6800942" y="5026688"/>
              <a:ext cx="681801" cy="51335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7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제천</a:t>
              </a:r>
            </a:p>
          </p:txBody>
        </p:sp>
        <p:sp>
          <p:nvSpPr>
            <p:cNvPr id="733" name="충주"/>
            <p:cNvSpPr txBox="1"/>
            <p:nvPr/>
          </p:nvSpPr>
          <p:spPr>
            <a:xfrm>
              <a:off x="6132511" y="4976556"/>
              <a:ext cx="681801" cy="51335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7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충주</a:t>
              </a:r>
            </a:p>
          </p:txBody>
        </p:sp>
        <p:sp>
          <p:nvSpPr>
            <p:cNvPr id="734" name="경기"/>
            <p:cNvSpPr txBox="1"/>
            <p:nvPr/>
          </p:nvSpPr>
          <p:spPr>
            <a:xfrm>
              <a:off x="4043662" y="3435821"/>
              <a:ext cx="681802" cy="51335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7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경기</a:t>
              </a:r>
            </a:p>
          </p:txBody>
        </p:sp>
        <p:sp>
          <p:nvSpPr>
            <p:cNvPr id="735" name="인천"/>
            <p:cNvSpPr txBox="1"/>
            <p:nvPr/>
          </p:nvSpPr>
          <p:spPr>
            <a:xfrm>
              <a:off x="3415337" y="4054120"/>
              <a:ext cx="681801" cy="51335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7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인천</a:t>
              </a:r>
            </a:p>
          </p:txBody>
        </p:sp>
        <p:grpSp>
          <p:nvGrpSpPr>
            <p:cNvPr id="738" name="그룹화"/>
            <p:cNvGrpSpPr/>
            <p:nvPr/>
          </p:nvGrpSpPr>
          <p:grpSpPr>
            <a:xfrm>
              <a:off x="6128260" y="6128036"/>
              <a:ext cx="300032" cy="303362"/>
              <a:chOff x="0" y="0"/>
              <a:chExt cx="300031" cy="303360"/>
            </a:xfrm>
          </p:grpSpPr>
          <p:sp>
            <p:nvSpPr>
              <p:cNvPr id="736" name="도형"/>
              <p:cNvSpPr/>
              <p:nvPr/>
            </p:nvSpPr>
            <p:spPr>
              <a:xfrm>
                <a:off x="31845" y="0"/>
                <a:ext cx="26818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737" name="도형"/>
              <p:cNvSpPr/>
              <p:nvPr/>
            </p:nvSpPr>
            <p:spPr>
              <a:xfrm>
                <a:off x="0" y="184327"/>
                <a:ext cx="117470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741" name="그룹화"/>
            <p:cNvGrpSpPr/>
            <p:nvPr/>
          </p:nvGrpSpPr>
          <p:grpSpPr>
            <a:xfrm>
              <a:off x="7291340" y="10573105"/>
              <a:ext cx="303366" cy="303361"/>
              <a:chOff x="0" y="0"/>
              <a:chExt cx="303365" cy="303360"/>
            </a:xfrm>
          </p:grpSpPr>
          <p:sp>
            <p:nvSpPr>
              <p:cNvPr id="739" name="도형"/>
              <p:cNvSpPr/>
              <p:nvPr/>
            </p:nvSpPr>
            <p:spPr>
              <a:xfrm>
                <a:off x="32199" y="0"/>
                <a:ext cx="27116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740" name="도형"/>
              <p:cNvSpPr/>
              <p:nvPr/>
            </p:nvSpPr>
            <p:spPr>
              <a:xfrm>
                <a:off x="-1" y="184327"/>
                <a:ext cx="118777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cxnSp>
          <p:nvCxnSpPr>
            <p:cNvPr id="742" name="연결선"/>
            <p:cNvCxnSpPr>
              <a:stCxn id="722" idx="0"/>
              <a:endCxn id="511" idx="0"/>
            </p:cNvCxnSpPr>
            <p:nvPr/>
          </p:nvCxnSpPr>
          <p:spPr>
            <a:xfrm flipH="1">
              <a:off x="5405592" y="10779543"/>
              <a:ext cx="158754" cy="2170732"/>
            </a:xfrm>
            <a:prstGeom prst="straightConnector1">
              <a:avLst/>
            </a:prstGeom>
            <a:ln w="3175">
              <a:solidFill>
                <a:srgbClr val="7F7F7F"/>
              </a:solidFill>
              <a:prstDash val="sysDot"/>
            </a:ln>
          </p:spPr>
        </p:cxnSp>
        <p:cxnSp>
          <p:nvCxnSpPr>
            <p:cNvPr id="743" name="연결선"/>
            <p:cNvCxnSpPr>
              <a:stCxn id="718" idx="0"/>
              <a:endCxn id="511" idx="0"/>
            </p:cNvCxnSpPr>
            <p:nvPr/>
          </p:nvCxnSpPr>
          <p:spPr>
            <a:xfrm flipH="1">
              <a:off x="5405592" y="11506463"/>
              <a:ext cx="208886" cy="1443812"/>
            </a:xfrm>
            <a:prstGeom prst="straightConnector1">
              <a:avLst/>
            </a:prstGeom>
            <a:ln w="3175">
              <a:solidFill>
                <a:srgbClr val="7F7F7F"/>
              </a:solidFill>
              <a:prstDash val="sysDot"/>
            </a:ln>
          </p:spPr>
        </p:cxnSp>
        <p:sp>
          <p:nvSpPr>
            <p:cNvPr id="744" name="충청통합카드…"/>
            <p:cNvSpPr txBox="1"/>
            <p:nvPr/>
          </p:nvSpPr>
          <p:spPr>
            <a:xfrm>
              <a:off x="9818443" y="3640027"/>
              <a:ext cx="1468143" cy="70653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/>
            <a:p>
              <a:pPr algn="ctr" defTabSz="914400">
                <a:defRPr sz="1500" u="sng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b="1" dirty="0" err="1"/>
                <a:t>충청통합카드</a:t>
              </a:r>
              <a:endParaRPr b="1" dirty="0"/>
            </a:p>
            <a:p>
              <a:pPr algn="ctr" defTabSz="914400">
                <a:defRPr sz="13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dirty="0" err="1"/>
                <a:t>충청북도</a:t>
              </a:r>
              <a:r>
                <a:rPr dirty="0"/>
                <a:t> 876대</a:t>
              </a:r>
            </a:p>
          </p:txBody>
        </p:sp>
        <p:sp>
          <p:nvSpPr>
            <p:cNvPr id="887" name="연결선"/>
            <p:cNvSpPr/>
            <p:nvPr/>
          </p:nvSpPr>
          <p:spPr>
            <a:xfrm>
              <a:off x="7473417" y="4268774"/>
              <a:ext cx="2345027" cy="8800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cxnSp>
          <p:nvCxnSpPr>
            <p:cNvPr id="746" name="연결선"/>
            <p:cNvCxnSpPr>
              <a:stCxn id="744" idx="0"/>
              <a:endCxn id="733" idx="0"/>
            </p:cNvCxnSpPr>
            <p:nvPr/>
          </p:nvCxnSpPr>
          <p:spPr>
            <a:xfrm flipH="1">
              <a:off x="6473411" y="3993293"/>
              <a:ext cx="4079104" cy="1239941"/>
            </a:xfrm>
            <a:prstGeom prst="straightConnector1">
              <a:avLst/>
            </a:prstGeom>
            <a:ln w="3175">
              <a:solidFill>
                <a:srgbClr val="7F7F7F"/>
              </a:solidFill>
              <a:prstDash val="sysDot"/>
            </a:ln>
          </p:spPr>
        </p:cxnSp>
        <p:sp>
          <p:nvSpPr>
            <p:cNvPr id="888" name="연결선"/>
            <p:cNvSpPr/>
            <p:nvPr/>
          </p:nvSpPr>
          <p:spPr>
            <a:xfrm>
              <a:off x="6019915" y="4251073"/>
              <a:ext cx="3798529" cy="13339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9" name="연결선"/>
            <p:cNvSpPr/>
            <p:nvPr/>
          </p:nvSpPr>
          <p:spPr>
            <a:xfrm>
              <a:off x="6311108" y="4346559"/>
              <a:ext cx="3697578" cy="24019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0" name="연결선"/>
            <p:cNvSpPr/>
            <p:nvPr/>
          </p:nvSpPr>
          <p:spPr>
            <a:xfrm>
              <a:off x="6373781" y="4346559"/>
              <a:ext cx="3772161" cy="3277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1" name="연결선"/>
            <p:cNvSpPr/>
            <p:nvPr/>
          </p:nvSpPr>
          <p:spPr>
            <a:xfrm>
              <a:off x="6760587" y="4318197"/>
              <a:ext cx="3057857" cy="1353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2" name="연결선"/>
            <p:cNvSpPr/>
            <p:nvPr/>
          </p:nvSpPr>
          <p:spPr>
            <a:xfrm>
              <a:off x="2680677" y="9442696"/>
              <a:ext cx="1851498" cy="11238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cxnSp>
          <p:nvCxnSpPr>
            <p:cNvPr id="752" name="연결선"/>
            <p:cNvCxnSpPr>
              <a:stCxn id="744" idx="0"/>
              <a:endCxn id="730" idx="0"/>
            </p:cNvCxnSpPr>
            <p:nvPr/>
          </p:nvCxnSpPr>
          <p:spPr>
            <a:xfrm flipH="1">
              <a:off x="5711400" y="3993293"/>
              <a:ext cx="4841115" cy="2449802"/>
            </a:xfrm>
            <a:prstGeom prst="straightConnector1">
              <a:avLst/>
            </a:prstGeom>
            <a:ln w="3175">
              <a:solidFill>
                <a:srgbClr val="7F7F7F"/>
              </a:solidFill>
              <a:prstDash val="sysDot"/>
            </a:ln>
          </p:spPr>
        </p:cxnSp>
        <p:sp>
          <p:nvSpPr>
            <p:cNvPr id="893" name="연결선"/>
            <p:cNvSpPr/>
            <p:nvPr/>
          </p:nvSpPr>
          <p:spPr>
            <a:xfrm>
              <a:off x="2375846" y="5375943"/>
              <a:ext cx="2443675" cy="21619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4" name="연결선"/>
            <p:cNvSpPr/>
            <p:nvPr/>
          </p:nvSpPr>
          <p:spPr>
            <a:xfrm>
              <a:off x="2275484" y="5375943"/>
              <a:ext cx="1623447" cy="19184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cxnSp>
          <p:nvCxnSpPr>
            <p:cNvPr id="755" name="연결선"/>
            <p:cNvCxnSpPr>
              <a:stCxn id="468" idx="0"/>
              <a:endCxn id="729" idx="0"/>
            </p:cNvCxnSpPr>
            <p:nvPr/>
          </p:nvCxnSpPr>
          <p:spPr>
            <a:xfrm>
              <a:off x="1976538" y="5022677"/>
              <a:ext cx="3200117" cy="1096229"/>
            </a:xfrm>
            <a:prstGeom prst="straightConnector1">
              <a:avLst/>
            </a:prstGeom>
            <a:ln w="3175">
              <a:solidFill>
                <a:srgbClr val="7F7F7F"/>
              </a:solidFill>
              <a:prstDash val="sysDot"/>
            </a:ln>
          </p:spPr>
        </p:cxnSp>
        <p:sp>
          <p:nvSpPr>
            <p:cNvPr id="895" name="연결선"/>
            <p:cNvSpPr/>
            <p:nvPr/>
          </p:nvSpPr>
          <p:spPr>
            <a:xfrm>
              <a:off x="2438867" y="5375943"/>
              <a:ext cx="1747736" cy="13354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6" name="연결선"/>
            <p:cNvSpPr/>
            <p:nvPr/>
          </p:nvSpPr>
          <p:spPr>
            <a:xfrm>
              <a:off x="2490355" y="5375943"/>
              <a:ext cx="3199941" cy="22000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7" name="연결선"/>
            <p:cNvSpPr/>
            <p:nvPr/>
          </p:nvSpPr>
          <p:spPr>
            <a:xfrm>
              <a:off x="2333236" y="5375943"/>
              <a:ext cx="1142120" cy="11311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8" name="연결선"/>
            <p:cNvSpPr/>
            <p:nvPr/>
          </p:nvSpPr>
          <p:spPr>
            <a:xfrm>
              <a:off x="2309886" y="5375943"/>
              <a:ext cx="640981" cy="6792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9" name="연결선"/>
            <p:cNvSpPr/>
            <p:nvPr/>
          </p:nvSpPr>
          <p:spPr>
            <a:xfrm>
              <a:off x="2651032" y="5375943"/>
              <a:ext cx="1418383" cy="7428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1" name="선"/>
            <p:cNvSpPr/>
            <p:nvPr/>
          </p:nvSpPr>
          <p:spPr>
            <a:xfrm>
              <a:off x="3082793" y="3166109"/>
              <a:ext cx="434481" cy="975911"/>
            </a:xfrm>
            <a:prstGeom prst="line">
              <a:avLst/>
            </a:prstGeom>
            <a:ln w="3175">
              <a:solidFill>
                <a:srgbClr val="7F7F7F"/>
              </a:solidFill>
              <a:prstDash val="sysDot"/>
            </a:ln>
          </p:spPr>
          <p:txBody>
            <a:bodyPr lIns="45719" rIns="45719"/>
            <a:lstStyle/>
            <a:p>
              <a:pPr defTabSz="914400">
                <a:defRPr sz="1800"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pPr>
              <a:endParaRPr/>
            </a:p>
          </p:txBody>
        </p:sp>
        <p:grpSp>
          <p:nvGrpSpPr>
            <p:cNvPr id="764" name="그룹화"/>
            <p:cNvGrpSpPr/>
            <p:nvPr/>
          </p:nvGrpSpPr>
          <p:grpSpPr>
            <a:xfrm>
              <a:off x="6208482" y="9881270"/>
              <a:ext cx="303366" cy="300028"/>
              <a:chOff x="0" y="0"/>
              <a:chExt cx="303365" cy="300026"/>
            </a:xfrm>
          </p:grpSpPr>
          <p:sp>
            <p:nvSpPr>
              <p:cNvPr id="762" name="도형"/>
              <p:cNvSpPr/>
              <p:nvPr/>
            </p:nvSpPr>
            <p:spPr>
              <a:xfrm>
                <a:off x="32199" y="-1"/>
                <a:ext cx="271167" cy="2693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763" name="도형"/>
              <p:cNvSpPr/>
              <p:nvPr/>
            </p:nvSpPr>
            <p:spPr>
              <a:xfrm>
                <a:off x="-1" y="182302"/>
                <a:ext cx="118777" cy="1177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767" name="그룹화"/>
            <p:cNvGrpSpPr/>
            <p:nvPr/>
          </p:nvGrpSpPr>
          <p:grpSpPr>
            <a:xfrm>
              <a:off x="7020626" y="9089178"/>
              <a:ext cx="303366" cy="300028"/>
              <a:chOff x="0" y="0"/>
              <a:chExt cx="303365" cy="300026"/>
            </a:xfrm>
          </p:grpSpPr>
          <p:sp>
            <p:nvSpPr>
              <p:cNvPr id="765" name="도형"/>
              <p:cNvSpPr/>
              <p:nvPr/>
            </p:nvSpPr>
            <p:spPr>
              <a:xfrm>
                <a:off x="32199" y="-1"/>
                <a:ext cx="271167" cy="2693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766" name="도형"/>
              <p:cNvSpPr/>
              <p:nvPr/>
            </p:nvSpPr>
            <p:spPr>
              <a:xfrm>
                <a:off x="-1" y="182302"/>
                <a:ext cx="118777" cy="1177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770" name="그룹화"/>
            <p:cNvGrpSpPr/>
            <p:nvPr/>
          </p:nvGrpSpPr>
          <p:grpSpPr>
            <a:xfrm>
              <a:off x="6378932" y="9029028"/>
              <a:ext cx="303366" cy="303361"/>
              <a:chOff x="0" y="0"/>
              <a:chExt cx="303365" cy="303360"/>
            </a:xfrm>
          </p:grpSpPr>
          <p:sp>
            <p:nvSpPr>
              <p:cNvPr id="768" name="도형"/>
              <p:cNvSpPr/>
              <p:nvPr/>
            </p:nvSpPr>
            <p:spPr>
              <a:xfrm>
                <a:off x="32199" y="0"/>
                <a:ext cx="27116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769" name="도형"/>
              <p:cNvSpPr/>
              <p:nvPr/>
            </p:nvSpPr>
            <p:spPr>
              <a:xfrm>
                <a:off x="-1" y="184327"/>
                <a:ext cx="118777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773" name="그룹화"/>
            <p:cNvGrpSpPr/>
            <p:nvPr/>
          </p:nvGrpSpPr>
          <p:grpSpPr>
            <a:xfrm>
              <a:off x="6699769" y="10766942"/>
              <a:ext cx="300032" cy="300028"/>
              <a:chOff x="0" y="0"/>
              <a:chExt cx="300031" cy="300026"/>
            </a:xfrm>
          </p:grpSpPr>
          <p:sp>
            <p:nvSpPr>
              <p:cNvPr id="771" name="도형"/>
              <p:cNvSpPr/>
              <p:nvPr/>
            </p:nvSpPr>
            <p:spPr>
              <a:xfrm>
                <a:off x="31845" y="-1"/>
                <a:ext cx="268187" cy="2693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772" name="도형"/>
              <p:cNvSpPr/>
              <p:nvPr/>
            </p:nvSpPr>
            <p:spPr>
              <a:xfrm>
                <a:off x="0" y="182302"/>
                <a:ext cx="117470" cy="1177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776" name="그룹화"/>
            <p:cNvGrpSpPr/>
            <p:nvPr/>
          </p:nvGrpSpPr>
          <p:grpSpPr>
            <a:xfrm>
              <a:off x="6666933" y="9731462"/>
              <a:ext cx="530057" cy="530049"/>
              <a:chOff x="0" y="0"/>
              <a:chExt cx="530055" cy="530047"/>
            </a:xfrm>
          </p:grpSpPr>
          <p:sp>
            <p:nvSpPr>
              <p:cNvPr id="774" name="도형"/>
              <p:cNvSpPr/>
              <p:nvPr/>
            </p:nvSpPr>
            <p:spPr>
              <a:xfrm>
                <a:off x="56262" y="0"/>
                <a:ext cx="473794" cy="4758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775" name="도형"/>
              <p:cNvSpPr/>
              <p:nvPr/>
            </p:nvSpPr>
            <p:spPr>
              <a:xfrm>
                <a:off x="0" y="322065"/>
                <a:ext cx="207530" cy="2079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779" name="그룹화"/>
            <p:cNvGrpSpPr/>
            <p:nvPr/>
          </p:nvGrpSpPr>
          <p:grpSpPr>
            <a:xfrm>
              <a:off x="7318078" y="9577142"/>
              <a:ext cx="303366" cy="303361"/>
              <a:chOff x="0" y="0"/>
              <a:chExt cx="303365" cy="303360"/>
            </a:xfrm>
          </p:grpSpPr>
          <p:sp>
            <p:nvSpPr>
              <p:cNvPr id="777" name="도형"/>
              <p:cNvSpPr/>
              <p:nvPr/>
            </p:nvSpPr>
            <p:spPr>
              <a:xfrm>
                <a:off x="32199" y="0"/>
                <a:ext cx="27116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778" name="도형"/>
              <p:cNvSpPr/>
              <p:nvPr/>
            </p:nvSpPr>
            <p:spPr>
              <a:xfrm>
                <a:off x="-1" y="184327"/>
                <a:ext cx="118777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sp>
          <p:nvSpPr>
            <p:cNvPr id="900" name="연결선"/>
            <p:cNvSpPr/>
            <p:nvPr/>
          </p:nvSpPr>
          <p:spPr>
            <a:xfrm>
              <a:off x="7478437" y="10842735"/>
              <a:ext cx="543275" cy="18094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1" name="연결선"/>
            <p:cNvSpPr/>
            <p:nvPr/>
          </p:nvSpPr>
          <p:spPr>
            <a:xfrm>
              <a:off x="6536642" y="9280282"/>
              <a:ext cx="173885" cy="28725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7F7F7F"/>
              </a:solidFill>
              <a:prstDash val="sysDot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2" name="진주"/>
            <p:cNvSpPr txBox="1"/>
            <p:nvPr/>
          </p:nvSpPr>
          <p:spPr>
            <a:xfrm>
              <a:off x="6590387" y="9687326"/>
              <a:ext cx="681801" cy="51335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7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진주</a:t>
              </a:r>
            </a:p>
          </p:txBody>
        </p:sp>
        <p:grpSp>
          <p:nvGrpSpPr>
            <p:cNvPr id="785" name="그룹화"/>
            <p:cNvGrpSpPr/>
            <p:nvPr/>
          </p:nvGrpSpPr>
          <p:grpSpPr>
            <a:xfrm>
              <a:off x="5005305" y="10265626"/>
              <a:ext cx="303366" cy="303361"/>
              <a:chOff x="0" y="0"/>
              <a:chExt cx="303365" cy="303360"/>
            </a:xfrm>
          </p:grpSpPr>
          <p:sp>
            <p:nvSpPr>
              <p:cNvPr id="783" name="도형"/>
              <p:cNvSpPr/>
              <p:nvPr/>
            </p:nvSpPr>
            <p:spPr>
              <a:xfrm>
                <a:off x="32199" y="0"/>
                <a:ext cx="27116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784" name="도형"/>
              <p:cNvSpPr/>
              <p:nvPr/>
            </p:nvSpPr>
            <p:spPr>
              <a:xfrm>
                <a:off x="-1" y="184327"/>
                <a:ext cx="118777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sp>
          <p:nvSpPr>
            <p:cNvPr id="786" name="곡성"/>
            <p:cNvSpPr txBox="1"/>
            <p:nvPr/>
          </p:nvSpPr>
          <p:spPr>
            <a:xfrm>
              <a:off x="4845781" y="10125149"/>
              <a:ext cx="681801" cy="51335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7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곡성</a:t>
              </a:r>
            </a:p>
          </p:txBody>
        </p:sp>
        <p:grpSp>
          <p:nvGrpSpPr>
            <p:cNvPr id="789" name="그룹화"/>
            <p:cNvGrpSpPr/>
            <p:nvPr/>
          </p:nvGrpSpPr>
          <p:grpSpPr>
            <a:xfrm>
              <a:off x="4724555" y="10693422"/>
              <a:ext cx="300032" cy="303362"/>
              <a:chOff x="0" y="0"/>
              <a:chExt cx="300031" cy="303360"/>
            </a:xfrm>
          </p:grpSpPr>
          <p:sp>
            <p:nvSpPr>
              <p:cNvPr id="787" name="도형"/>
              <p:cNvSpPr/>
              <p:nvPr/>
            </p:nvSpPr>
            <p:spPr>
              <a:xfrm>
                <a:off x="31845" y="0"/>
                <a:ext cx="26818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788" name="도형"/>
              <p:cNvSpPr/>
              <p:nvPr/>
            </p:nvSpPr>
            <p:spPr>
              <a:xfrm>
                <a:off x="0" y="184327"/>
                <a:ext cx="117470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sp>
          <p:nvSpPr>
            <p:cNvPr id="790" name="장흥"/>
            <p:cNvSpPr txBox="1"/>
            <p:nvPr/>
          </p:nvSpPr>
          <p:spPr>
            <a:xfrm>
              <a:off x="4526605" y="10542918"/>
              <a:ext cx="681801" cy="51335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7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장흥</a:t>
              </a:r>
            </a:p>
          </p:txBody>
        </p:sp>
        <p:sp>
          <p:nvSpPr>
            <p:cNvPr id="791" name="선"/>
            <p:cNvSpPr/>
            <p:nvPr/>
          </p:nvSpPr>
          <p:spPr>
            <a:xfrm flipH="1">
              <a:off x="4309364" y="10328352"/>
              <a:ext cx="798777" cy="2219193"/>
            </a:xfrm>
            <a:prstGeom prst="line">
              <a:avLst/>
            </a:prstGeom>
            <a:ln w="3175">
              <a:solidFill>
                <a:srgbClr val="7F7F7F"/>
              </a:solidFill>
              <a:prstDash val="sysDot"/>
            </a:ln>
          </p:spPr>
          <p:txBody>
            <a:bodyPr lIns="45719" rIns="45719"/>
            <a:lstStyle/>
            <a:p>
              <a:pPr defTabSz="914400">
                <a:defRPr sz="1800"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pPr>
              <a:endParaRPr/>
            </a:p>
          </p:txBody>
        </p:sp>
        <p:sp>
          <p:nvSpPr>
            <p:cNvPr id="792" name="선"/>
            <p:cNvSpPr/>
            <p:nvPr/>
          </p:nvSpPr>
          <p:spPr>
            <a:xfrm flipH="1">
              <a:off x="4356154" y="10515513"/>
              <a:ext cx="568168" cy="1915057"/>
            </a:xfrm>
            <a:prstGeom prst="line">
              <a:avLst/>
            </a:prstGeom>
            <a:ln w="3175">
              <a:solidFill>
                <a:srgbClr val="7F7F7F"/>
              </a:solidFill>
              <a:prstDash val="sysDot"/>
            </a:ln>
          </p:spPr>
          <p:txBody>
            <a:bodyPr lIns="45719" rIns="45719"/>
            <a:lstStyle/>
            <a:p>
              <a:pPr defTabSz="914400">
                <a:defRPr sz="1800"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pPr>
              <a:endParaRPr/>
            </a:p>
          </p:txBody>
        </p:sp>
        <p:sp>
          <p:nvSpPr>
            <p:cNvPr id="793" name="대호아이엔티…"/>
            <p:cNvSpPr txBox="1"/>
            <p:nvPr/>
          </p:nvSpPr>
          <p:spPr>
            <a:xfrm>
              <a:off x="3409856" y="12291201"/>
              <a:ext cx="1468144" cy="70653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/>
            <a:p>
              <a:pPr algn="ctr" defTabSz="914400">
                <a:defRPr sz="1500" u="sng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b="1" dirty="0" err="1"/>
                <a:t>대호아이엔티</a:t>
              </a:r>
              <a:endParaRPr b="1" dirty="0"/>
            </a:p>
            <a:p>
              <a:pPr algn="ctr" defTabSz="914400">
                <a:defRPr sz="13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dirty="0" err="1"/>
                <a:t>곡성,장흥</a:t>
              </a:r>
              <a:r>
                <a:rPr dirty="0"/>
                <a:t> 43대</a:t>
              </a:r>
            </a:p>
          </p:txBody>
        </p:sp>
        <p:grpSp>
          <p:nvGrpSpPr>
            <p:cNvPr id="796" name="그룹화"/>
            <p:cNvGrpSpPr/>
            <p:nvPr/>
          </p:nvGrpSpPr>
          <p:grpSpPr>
            <a:xfrm>
              <a:off x="6004610" y="11054383"/>
              <a:ext cx="303366" cy="306695"/>
              <a:chOff x="0" y="0"/>
              <a:chExt cx="303365" cy="306694"/>
            </a:xfrm>
          </p:grpSpPr>
          <p:sp>
            <p:nvSpPr>
              <p:cNvPr id="794" name="도형"/>
              <p:cNvSpPr/>
              <p:nvPr/>
            </p:nvSpPr>
            <p:spPr>
              <a:xfrm>
                <a:off x="32199" y="-1"/>
                <a:ext cx="271167" cy="2753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795" name="도형"/>
              <p:cNvSpPr/>
              <p:nvPr/>
            </p:nvSpPr>
            <p:spPr>
              <a:xfrm>
                <a:off x="-1" y="186353"/>
                <a:ext cx="118777" cy="1203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sp>
          <p:nvSpPr>
            <p:cNvPr id="797" name="통영"/>
            <p:cNvSpPr txBox="1"/>
            <p:nvPr/>
          </p:nvSpPr>
          <p:spPr>
            <a:xfrm>
              <a:off x="5885191" y="10930609"/>
              <a:ext cx="681801" cy="51335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7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통영</a:t>
              </a:r>
            </a:p>
          </p:txBody>
        </p:sp>
        <p:sp>
          <p:nvSpPr>
            <p:cNvPr id="798" name="선"/>
            <p:cNvSpPr/>
            <p:nvPr/>
          </p:nvSpPr>
          <p:spPr>
            <a:xfrm flipH="1">
              <a:off x="6130841" y="11107075"/>
              <a:ext cx="86897" cy="691828"/>
            </a:xfrm>
            <a:prstGeom prst="line">
              <a:avLst/>
            </a:prstGeom>
            <a:ln w="3175">
              <a:solidFill>
                <a:srgbClr val="7F7F7F"/>
              </a:solidFill>
              <a:prstDash val="sysDot"/>
            </a:ln>
          </p:spPr>
          <p:txBody>
            <a:bodyPr lIns="45719" rIns="45719"/>
            <a:lstStyle/>
            <a:p>
              <a:pPr defTabSz="914400">
                <a:defRPr sz="1800"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pPr>
              <a:endParaRPr/>
            </a:p>
          </p:txBody>
        </p:sp>
        <p:sp>
          <p:nvSpPr>
            <p:cNvPr id="799" name="위드버스…"/>
            <p:cNvSpPr txBox="1"/>
            <p:nvPr/>
          </p:nvSpPr>
          <p:spPr>
            <a:xfrm>
              <a:off x="5415632" y="11609401"/>
              <a:ext cx="1413707" cy="70653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/>
            <a:p>
              <a:pPr algn="ctr" defTabSz="914400">
                <a:defRPr sz="1500" u="sng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b="1" dirty="0" err="1"/>
                <a:t>위드버스</a:t>
              </a:r>
              <a:endParaRPr b="1" dirty="0"/>
            </a:p>
            <a:p>
              <a:pPr algn="ctr" defTabSz="914400">
                <a:defRPr sz="13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dirty="0" err="1"/>
                <a:t>통영,거제</a:t>
              </a:r>
              <a:r>
                <a:rPr dirty="0"/>
                <a:t> 235대</a:t>
              </a:r>
            </a:p>
          </p:txBody>
        </p:sp>
        <p:grpSp>
          <p:nvGrpSpPr>
            <p:cNvPr id="802" name="그룹화"/>
            <p:cNvGrpSpPr/>
            <p:nvPr/>
          </p:nvGrpSpPr>
          <p:grpSpPr>
            <a:xfrm>
              <a:off x="6499249" y="11084455"/>
              <a:ext cx="303366" cy="303361"/>
              <a:chOff x="0" y="0"/>
              <a:chExt cx="303365" cy="303360"/>
            </a:xfrm>
          </p:grpSpPr>
          <p:sp>
            <p:nvSpPr>
              <p:cNvPr id="800" name="도형"/>
              <p:cNvSpPr/>
              <p:nvPr/>
            </p:nvSpPr>
            <p:spPr>
              <a:xfrm>
                <a:off x="32199" y="0"/>
                <a:ext cx="27116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801" name="도형"/>
              <p:cNvSpPr/>
              <p:nvPr/>
            </p:nvSpPr>
            <p:spPr>
              <a:xfrm>
                <a:off x="-1" y="184327"/>
                <a:ext cx="118777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sp>
          <p:nvSpPr>
            <p:cNvPr id="803" name="거제"/>
            <p:cNvSpPr txBox="1"/>
            <p:nvPr/>
          </p:nvSpPr>
          <p:spPr>
            <a:xfrm>
              <a:off x="6336383" y="11328325"/>
              <a:ext cx="681801" cy="51335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0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거제</a:t>
              </a:r>
            </a:p>
          </p:txBody>
        </p:sp>
        <p:sp>
          <p:nvSpPr>
            <p:cNvPr id="804" name="선"/>
            <p:cNvSpPr/>
            <p:nvPr/>
          </p:nvSpPr>
          <p:spPr>
            <a:xfrm flipH="1">
              <a:off x="6528556" y="11424580"/>
              <a:ext cx="180478" cy="431139"/>
            </a:xfrm>
            <a:prstGeom prst="line">
              <a:avLst/>
            </a:prstGeom>
            <a:ln w="3175">
              <a:solidFill>
                <a:srgbClr val="7F7F7F"/>
              </a:solidFill>
              <a:prstDash val="sysDot"/>
            </a:ln>
          </p:spPr>
          <p:txBody>
            <a:bodyPr lIns="45719" rIns="45719"/>
            <a:lstStyle/>
            <a:p>
              <a:pPr defTabSz="914400">
                <a:defRPr sz="1800"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pPr>
              <a:endParaRPr/>
            </a:p>
          </p:txBody>
        </p:sp>
        <p:grpSp>
          <p:nvGrpSpPr>
            <p:cNvPr id="807" name="그룹화"/>
            <p:cNvGrpSpPr/>
            <p:nvPr/>
          </p:nvGrpSpPr>
          <p:grpSpPr>
            <a:xfrm>
              <a:off x="3050134" y="11518936"/>
              <a:ext cx="300032" cy="303361"/>
              <a:chOff x="0" y="0"/>
              <a:chExt cx="300031" cy="303360"/>
            </a:xfrm>
          </p:grpSpPr>
          <p:sp>
            <p:nvSpPr>
              <p:cNvPr id="805" name="도형"/>
              <p:cNvSpPr/>
              <p:nvPr/>
            </p:nvSpPr>
            <p:spPr>
              <a:xfrm>
                <a:off x="31845" y="0"/>
                <a:ext cx="26818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806" name="도형"/>
              <p:cNvSpPr/>
              <p:nvPr/>
            </p:nvSpPr>
            <p:spPr>
              <a:xfrm>
                <a:off x="0" y="184327"/>
                <a:ext cx="117470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sp>
          <p:nvSpPr>
            <p:cNvPr id="808" name="선"/>
            <p:cNvSpPr/>
            <p:nvPr/>
          </p:nvSpPr>
          <p:spPr>
            <a:xfrm flipH="1" flipV="1">
              <a:off x="1906353" y="10137849"/>
              <a:ext cx="1283390" cy="1447155"/>
            </a:xfrm>
            <a:prstGeom prst="line">
              <a:avLst/>
            </a:prstGeom>
            <a:ln w="3175">
              <a:solidFill>
                <a:srgbClr val="7F7F7F"/>
              </a:solidFill>
              <a:prstDash val="sysDot"/>
            </a:ln>
          </p:spPr>
          <p:txBody>
            <a:bodyPr lIns="45719" rIns="45719"/>
            <a:lstStyle/>
            <a:p>
              <a:pPr defTabSz="914400">
                <a:defRPr sz="1800"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pPr>
              <a:endParaRPr/>
            </a:p>
          </p:txBody>
        </p:sp>
        <p:sp>
          <p:nvSpPr>
            <p:cNvPr id="809" name="강진"/>
            <p:cNvSpPr txBox="1"/>
            <p:nvPr/>
          </p:nvSpPr>
          <p:spPr>
            <a:xfrm>
              <a:off x="2924040" y="11440288"/>
              <a:ext cx="681801" cy="51335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7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강진</a:t>
              </a:r>
            </a:p>
          </p:txBody>
        </p:sp>
        <p:sp>
          <p:nvSpPr>
            <p:cNvPr id="810" name="선"/>
            <p:cNvSpPr/>
            <p:nvPr/>
          </p:nvSpPr>
          <p:spPr>
            <a:xfrm>
              <a:off x="6949668" y="10064321"/>
              <a:ext cx="3151655" cy="2025349"/>
            </a:xfrm>
            <a:prstGeom prst="line">
              <a:avLst/>
            </a:prstGeom>
            <a:ln w="3175">
              <a:solidFill>
                <a:srgbClr val="7F7F7F"/>
              </a:solidFill>
              <a:prstDash val="sysDot"/>
            </a:ln>
          </p:spPr>
          <p:txBody>
            <a:bodyPr lIns="45719" rIns="45719"/>
            <a:lstStyle/>
            <a:p>
              <a:pPr defTabSz="914400">
                <a:defRPr sz="1800"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pPr>
              <a:endParaRPr/>
            </a:p>
          </p:txBody>
        </p:sp>
        <p:sp>
          <p:nvSpPr>
            <p:cNvPr id="811" name="진주교통카드…"/>
            <p:cNvSpPr txBox="1"/>
            <p:nvPr/>
          </p:nvSpPr>
          <p:spPr>
            <a:xfrm>
              <a:off x="9653006" y="11936932"/>
              <a:ext cx="1468143" cy="70653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/>
            <a:p>
              <a:pPr algn="ctr" defTabSz="914400">
                <a:defRPr sz="1500" u="sng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b="1" dirty="0" err="1"/>
                <a:t>진주교통카드</a:t>
              </a:r>
              <a:endParaRPr b="1" dirty="0"/>
            </a:p>
            <a:p>
              <a:pPr algn="ctr" defTabSz="914400">
                <a:defRPr sz="13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dirty="0" err="1"/>
                <a:t>진주</a:t>
              </a:r>
              <a:r>
                <a:rPr dirty="0"/>
                <a:t> 269대</a:t>
              </a:r>
            </a:p>
          </p:txBody>
        </p:sp>
        <p:grpSp>
          <p:nvGrpSpPr>
            <p:cNvPr id="814" name="그룹화"/>
            <p:cNvGrpSpPr/>
            <p:nvPr/>
          </p:nvGrpSpPr>
          <p:grpSpPr>
            <a:xfrm>
              <a:off x="4253318" y="3504434"/>
              <a:ext cx="303366" cy="300028"/>
              <a:chOff x="0" y="0"/>
              <a:chExt cx="303365" cy="300026"/>
            </a:xfrm>
          </p:grpSpPr>
          <p:sp>
            <p:nvSpPr>
              <p:cNvPr id="812" name="도형"/>
              <p:cNvSpPr/>
              <p:nvPr/>
            </p:nvSpPr>
            <p:spPr>
              <a:xfrm>
                <a:off x="32199" y="-1"/>
                <a:ext cx="271167" cy="2693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813" name="도형"/>
              <p:cNvSpPr/>
              <p:nvPr/>
            </p:nvSpPr>
            <p:spPr>
              <a:xfrm>
                <a:off x="-1" y="182302"/>
                <a:ext cx="118777" cy="1177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sp>
          <p:nvSpPr>
            <p:cNvPr id="815" name="선"/>
            <p:cNvSpPr/>
            <p:nvPr/>
          </p:nvSpPr>
          <p:spPr>
            <a:xfrm flipH="1">
              <a:off x="6916247" y="4609921"/>
              <a:ext cx="3285341" cy="2934415"/>
            </a:xfrm>
            <a:prstGeom prst="line">
              <a:avLst/>
            </a:prstGeom>
            <a:ln w="3175">
              <a:solidFill>
                <a:srgbClr val="7F7F7F"/>
              </a:solidFill>
              <a:prstDash val="sysDot"/>
            </a:ln>
          </p:spPr>
          <p:txBody>
            <a:bodyPr lIns="45719" rIns="45719"/>
            <a:lstStyle/>
            <a:p>
              <a:pPr defTabSz="914400">
                <a:defRPr sz="1800"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pPr>
              <a:endParaRPr/>
            </a:p>
          </p:txBody>
        </p:sp>
        <p:sp>
          <p:nvSpPr>
            <p:cNvPr id="816" name="케이엠테크…"/>
            <p:cNvSpPr txBox="1"/>
            <p:nvPr/>
          </p:nvSpPr>
          <p:spPr>
            <a:xfrm>
              <a:off x="1917690" y="2493667"/>
              <a:ext cx="1554826" cy="70653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/>
            <a:p>
              <a:pPr algn="ctr" defTabSz="914400">
                <a:defRPr sz="1500" u="sng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b="1" dirty="0" err="1"/>
                <a:t>케이엠테크</a:t>
              </a:r>
              <a:endParaRPr b="1" dirty="0"/>
            </a:p>
            <a:p>
              <a:pPr algn="ctr" defTabSz="914400">
                <a:defRPr sz="13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dirty="0" err="1"/>
                <a:t>경기,인천</a:t>
              </a:r>
              <a:r>
                <a:rPr dirty="0"/>
                <a:t> 4,945대</a:t>
              </a:r>
            </a:p>
          </p:txBody>
        </p:sp>
        <p:grpSp>
          <p:nvGrpSpPr>
            <p:cNvPr id="819" name="그룹화"/>
            <p:cNvGrpSpPr/>
            <p:nvPr/>
          </p:nvGrpSpPr>
          <p:grpSpPr>
            <a:xfrm>
              <a:off x="7652649" y="3184065"/>
              <a:ext cx="443381" cy="486711"/>
              <a:chOff x="0" y="0"/>
              <a:chExt cx="443379" cy="486709"/>
            </a:xfrm>
          </p:grpSpPr>
          <p:sp>
            <p:nvSpPr>
              <p:cNvPr id="817" name="도형"/>
              <p:cNvSpPr/>
              <p:nvPr/>
            </p:nvSpPr>
            <p:spPr>
              <a:xfrm>
                <a:off x="47062" y="-1"/>
                <a:ext cx="396318" cy="4369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818" name="도형"/>
              <p:cNvSpPr/>
              <p:nvPr/>
            </p:nvSpPr>
            <p:spPr>
              <a:xfrm>
                <a:off x="0" y="295733"/>
                <a:ext cx="173594" cy="19097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822" name="그룹화"/>
            <p:cNvGrpSpPr/>
            <p:nvPr/>
          </p:nvGrpSpPr>
          <p:grpSpPr>
            <a:xfrm>
              <a:off x="7338121" y="3918870"/>
              <a:ext cx="300032" cy="303362"/>
              <a:chOff x="0" y="0"/>
              <a:chExt cx="300031" cy="303360"/>
            </a:xfrm>
          </p:grpSpPr>
          <p:sp>
            <p:nvSpPr>
              <p:cNvPr id="820" name="도형"/>
              <p:cNvSpPr/>
              <p:nvPr/>
            </p:nvSpPr>
            <p:spPr>
              <a:xfrm>
                <a:off x="31845" y="0"/>
                <a:ext cx="26818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821" name="도형"/>
              <p:cNvSpPr/>
              <p:nvPr/>
            </p:nvSpPr>
            <p:spPr>
              <a:xfrm>
                <a:off x="0" y="184327"/>
                <a:ext cx="117470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sp>
          <p:nvSpPr>
            <p:cNvPr id="823" name="인터서플라이…"/>
            <p:cNvSpPr txBox="1"/>
            <p:nvPr/>
          </p:nvSpPr>
          <p:spPr>
            <a:xfrm>
              <a:off x="8087205" y="2453561"/>
              <a:ext cx="1468144" cy="70653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/>
            <a:p>
              <a:pPr algn="ctr" defTabSz="914400">
                <a:defRPr sz="1500" u="sng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b="1" dirty="0" err="1"/>
                <a:t>인터서플라이</a:t>
              </a:r>
              <a:endParaRPr b="1" dirty="0"/>
            </a:p>
            <a:p>
              <a:pPr algn="ctr" defTabSz="914400">
                <a:defRPr sz="13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dirty="0" err="1"/>
                <a:t>강원도</a:t>
              </a:r>
              <a:r>
                <a:rPr dirty="0"/>
                <a:t> 876대</a:t>
              </a:r>
            </a:p>
          </p:txBody>
        </p:sp>
        <p:grpSp>
          <p:nvGrpSpPr>
            <p:cNvPr id="826" name="그룹화"/>
            <p:cNvGrpSpPr/>
            <p:nvPr/>
          </p:nvGrpSpPr>
          <p:grpSpPr>
            <a:xfrm>
              <a:off x="7658968" y="4239717"/>
              <a:ext cx="300032" cy="303362"/>
              <a:chOff x="0" y="0"/>
              <a:chExt cx="300031" cy="303360"/>
            </a:xfrm>
          </p:grpSpPr>
          <p:sp>
            <p:nvSpPr>
              <p:cNvPr id="824" name="도형"/>
              <p:cNvSpPr/>
              <p:nvPr/>
            </p:nvSpPr>
            <p:spPr>
              <a:xfrm>
                <a:off x="31845" y="0"/>
                <a:ext cx="26818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825" name="도형"/>
              <p:cNvSpPr/>
              <p:nvPr/>
            </p:nvSpPr>
            <p:spPr>
              <a:xfrm>
                <a:off x="0" y="184327"/>
                <a:ext cx="117470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829" name="그룹화"/>
            <p:cNvGrpSpPr/>
            <p:nvPr/>
          </p:nvGrpSpPr>
          <p:grpSpPr>
            <a:xfrm>
              <a:off x="7194408" y="3384125"/>
              <a:ext cx="300032" cy="303362"/>
              <a:chOff x="0" y="0"/>
              <a:chExt cx="300031" cy="303360"/>
            </a:xfrm>
          </p:grpSpPr>
          <p:sp>
            <p:nvSpPr>
              <p:cNvPr id="827" name="도형"/>
              <p:cNvSpPr/>
              <p:nvPr/>
            </p:nvSpPr>
            <p:spPr>
              <a:xfrm>
                <a:off x="31845" y="0"/>
                <a:ext cx="26818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828" name="도형"/>
              <p:cNvSpPr/>
              <p:nvPr/>
            </p:nvSpPr>
            <p:spPr>
              <a:xfrm>
                <a:off x="0" y="184327"/>
                <a:ext cx="117470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832" name="그룹화"/>
            <p:cNvGrpSpPr/>
            <p:nvPr/>
          </p:nvGrpSpPr>
          <p:grpSpPr>
            <a:xfrm>
              <a:off x="6773585" y="3842248"/>
              <a:ext cx="413378" cy="400037"/>
              <a:chOff x="0" y="0"/>
              <a:chExt cx="413376" cy="400035"/>
            </a:xfrm>
          </p:grpSpPr>
          <p:sp>
            <p:nvSpPr>
              <p:cNvPr id="830" name="도형"/>
              <p:cNvSpPr/>
              <p:nvPr/>
            </p:nvSpPr>
            <p:spPr>
              <a:xfrm>
                <a:off x="43875" y="0"/>
                <a:ext cx="369502" cy="3591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831" name="도형"/>
              <p:cNvSpPr/>
              <p:nvPr/>
            </p:nvSpPr>
            <p:spPr>
              <a:xfrm>
                <a:off x="0" y="243069"/>
                <a:ext cx="161848" cy="1569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grpSp>
          <p:nvGrpSpPr>
            <p:cNvPr id="835" name="그룹화"/>
            <p:cNvGrpSpPr/>
            <p:nvPr/>
          </p:nvGrpSpPr>
          <p:grpSpPr>
            <a:xfrm>
              <a:off x="6446351" y="3223787"/>
              <a:ext cx="530056" cy="336697"/>
              <a:chOff x="0" y="0"/>
              <a:chExt cx="530055" cy="336696"/>
            </a:xfrm>
          </p:grpSpPr>
          <p:sp>
            <p:nvSpPr>
              <p:cNvPr id="833" name="도형"/>
              <p:cNvSpPr/>
              <p:nvPr/>
            </p:nvSpPr>
            <p:spPr>
              <a:xfrm>
                <a:off x="56260" y="-1"/>
                <a:ext cx="473796" cy="3022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834" name="도형"/>
              <p:cNvSpPr/>
              <p:nvPr/>
            </p:nvSpPr>
            <p:spPr>
              <a:xfrm>
                <a:off x="-1" y="204583"/>
                <a:ext cx="207532" cy="1321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sp>
          <p:nvSpPr>
            <p:cNvPr id="836" name="강릉"/>
            <p:cNvSpPr txBox="1"/>
            <p:nvPr/>
          </p:nvSpPr>
          <p:spPr>
            <a:xfrm>
              <a:off x="7566296" y="3165106"/>
              <a:ext cx="681802" cy="51335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5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강릉</a:t>
              </a:r>
            </a:p>
          </p:txBody>
        </p:sp>
        <p:sp>
          <p:nvSpPr>
            <p:cNvPr id="837" name="춘천"/>
            <p:cNvSpPr txBox="1"/>
            <p:nvPr/>
          </p:nvSpPr>
          <p:spPr>
            <a:xfrm>
              <a:off x="6603755" y="3790090"/>
              <a:ext cx="681801" cy="51335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7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춘천</a:t>
              </a:r>
            </a:p>
          </p:txBody>
        </p:sp>
        <p:sp>
          <p:nvSpPr>
            <p:cNvPr id="838" name="선"/>
            <p:cNvSpPr/>
            <p:nvPr/>
          </p:nvSpPr>
          <p:spPr>
            <a:xfrm flipH="1">
              <a:off x="7878788" y="2918789"/>
              <a:ext cx="123661" cy="197189"/>
            </a:xfrm>
            <a:prstGeom prst="line">
              <a:avLst/>
            </a:prstGeom>
            <a:ln w="3175">
              <a:solidFill>
                <a:srgbClr val="7F7F7F"/>
              </a:solidFill>
              <a:prstDash val="sysDot"/>
            </a:ln>
          </p:spPr>
          <p:txBody>
            <a:bodyPr lIns="45719" rIns="45719"/>
            <a:lstStyle/>
            <a:p>
              <a:pPr defTabSz="914400">
                <a:defRPr sz="1800"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pPr>
              <a:endParaRPr/>
            </a:p>
          </p:txBody>
        </p:sp>
        <p:sp>
          <p:nvSpPr>
            <p:cNvPr id="839" name="선"/>
            <p:cNvSpPr/>
            <p:nvPr/>
          </p:nvSpPr>
          <p:spPr>
            <a:xfrm flipH="1">
              <a:off x="7016512" y="2845262"/>
              <a:ext cx="1032728" cy="1099571"/>
            </a:xfrm>
            <a:prstGeom prst="line">
              <a:avLst/>
            </a:prstGeom>
            <a:ln w="3175">
              <a:solidFill>
                <a:srgbClr val="7F7F7F"/>
              </a:solidFill>
              <a:prstDash val="sysDot"/>
            </a:ln>
          </p:spPr>
          <p:txBody>
            <a:bodyPr lIns="45719" rIns="45719"/>
            <a:lstStyle/>
            <a:p>
              <a:pPr defTabSz="914400">
                <a:defRPr sz="1800"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pPr>
              <a:endParaRPr/>
            </a:p>
          </p:txBody>
        </p:sp>
        <p:grpSp>
          <p:nvGrpSpPr>
            <p:cNvPr id="842" name="그룹화"/>
            <p:cNvGrpSpPr/>
            <p:nvPr/>
          </p:nvGrpSpPr>
          <p:grpSpPr>
            <a:xfrm>
              <a:off x="8173660" y="3781842"/>
              <a:ext cx="300033" cy="303361"/>
              <a:chOff x="0" y="0"/>
              <a:chExt cx="300031" cy="303360"/>
            </a:xfrm>
          </p:grpSpPr>
          <p:sp>
            <p:nvSpPr>
              <p:cNvPr id="840" name="도형"/>
              <p:cNvSpPr/>
              <p:nvPr/>
            </p:nvSpPr>
            <p:spPr>
              <a:xfrm>
                <a:off x="31845" y="0"/>
                <a:ext cx="268187" cy="2723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9" h="21539" extrusionOk="0">
                    <a:moveTo>
                      <a:pt x="21324" y="7425"/>
                    </a:moveTo>
                    <a:cubicBezTo>
                      <a:pt x="14083" y="184"/>
                      <a:pt x="14083" y="184"/>
                      <a:pt x="14083" y="184"/>
                    </a:cubicBezTo>
                    <a:cubicBezTo>
                      <a:pt x="13960" y="-61"/>
                      <a:pt x="13592" y="-61"/>
                      <a:pt x="13469" y="184"/>
                    </a:cubicBezTo>
                    <a:cubicBezTo>
                      <a:pt x="11137" y="2394"/>
                      <a:pt x="11137" y="2394"/>
                      <a:pt x="11137" y="2394"/>
                    </a:cubicBezTo>
                    <a:cubicBezTo>
                      <a:pt x="11014" y="2516"/>
                      <a:pt x="11014" y="2639"/>
                      <a:pt x="11014" y="2762"/>
                    </a:cubicBezTo>
                    <a:cubicBezTo>
                      <a:pt x="11014" y="2884"/>
                      <a:pt x="11014" y="3007"/>
                      <a:pt x="11137" y="3130"/>
                    </a:cubicBezTo>
                    <a:cubicBezTo>
                      <a:pt x="11751" y="3744"/>
                      <a:pt x="11751" y="3744"/>
                      <a:pt x="11751" y="3744"/>
                    </a:cubicBezTo>
                    <a:cubicBezTo>
                      <a:pt x="8437" y="7057"/>
                      <a:pt x="8437" y="7057"/>
                      <a:pt x="8437" y="7057"/>
                    </a:cubicBezTo>
                    <a:cubicBezTo>
                      <a:pt x="7701" y="6934"/>
                      <a:pt x="6964" y="6812"/>
                      <a:pt x="6105" y="6812"/>
                    </a:cubicBezTo>
                    <a:cubicBezTo>
                      <a:pt x="3896" y="6812"/>
                      <a:pt x="1687" y="7671"/>
                      <a:pt x="92" y="9266"/>
                    </a:cubicBezTo>
                    <a:cubicBezTo>
                      <a:pt x="-31" y="9512"/>
                      <a:pt x="-31" y="9757"/>
                      <a:pt x="92" y="10003"/>
                    </a:cubicBezTo>
                    <a:cubicBezTo>
                      <a:pt x="11505" y="21416"/>
                      <a:pt x="11505" y="21416"/>
                      <a:pt x="11505" y="21416"/>
                    </a:cubicBezTo>
                    <a:cubicBezTo>
                      <a:pt x="11628" y="21416"/>
                      <a:pt x="11751" y="21539"/>
                      <a:pt x="11874" y="21539"/>
                    </a:cubicBezTo>
                    <a:cubicBezTo>
                      <a:pt x="11996" y="21539"/>
                      <a:pt x="12119" y="21416"/>
                      <a:pt x="12242" y="21416"/>
                    </a:cubicBezTo>
                    <a:cubicBezTo>
                      <a:pt x="14328" y="19207"/>
                      <a:pt x="15187" y="16016"/>
                      <a:pt x="14451" y="13071"/>
                    </a:cubicBezTo>
                    <a:cubicBezTo>
                      <a:pt x="17764" y="9757"/>
                      <a:pt x="17764" y="9757"/>
                      <a:pt x="17764" y="9757"/>
                    </a:cubicBezTo>
                    <a:cubicBezTo>
                      <a:pt x="18378" y="10371"/>
                      <a:pt x="18378" y="10371"/>
                      <a:pt x="18378" y="10371"/>
                    </a:cubicBezTo>
                    <a:cubicBezTo>
                      <a:pt x="18624" y="10494"/>
                      <a:pt x="18869" y="10494"/>
                      <a:pt x="19114" y="10371"/>
                    </a:cubicBezTo>
                    <a:cubicBezTo>
                      <a:pt x="21324" y="8039"/>
                      <a:pt x="21324" y="8039"/>
                      <a:pt x="21324" y="8039"/>
                    </a:cubicBezTo>
                    <a:cubicBezTo>
                      <a:pt x="21446" y="7916"/>
                      <a:pt x="21569" y="7794"/>
                      <a:pt x="21569" y="7671"/>
                    </a:cubicBezTo>
                    <a:cubicBezTo>
                      <a:pt x="21569" y="7548"/>
                      <a:pt x="21446" y="7425"/>
                      <a:pt x="21324" y="7425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  <p:sp>
            <p:nvSpPr>
              <p:cNvPr id="841" name="도형"/>
              <p:cNvSpPr/>
              <p:nvPr/>
            </p:nvSpPr>
            <p:spPr>
              <a:xfrm>
                <a:off x="0" y="184327"/>
                <a:ext cx="117470" cy="1190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460" extrusionOk="0">
                    <a:moveTo>
                      <a:pt x="1800" y="21460"/>
                    </a:moveTo>
                    <a:cubicBezTo>
                      <a:pt x="1247" y="21460"/>
                      <a:pt x="693" y="21460"/>
                      <a:pt x="416" y="21179"/>
                    </a:cubicBezTo>
                    <a:cubicBezTo>
                      <a:pt x="-138" y="20338"/>
                      <a:pt x="-138" y="19496"/>
                      <a:pt x="416" y="18655"/>
                    </a:cubicBezTo>
                    <a:cubicBezTo>
                      <a:pt x="18416" y="421"/>
                      <a:pt x="18416" y="421"/>
                      <a:pt x="18416" y="421"/>
                    </a:cubicBezTo>
                    <a:cubicBezTo>
                      <a:pt x="19247" y="-140"/>
                      <a:pt x="20077" y="-140"/>
                      <a:pt x="20908" y="421"/>
                    </a:cubicBezTo>
                    <a:cubicBezTo>
                      <a:pt x="21462" y="1263"/>
                      <a:pt x="21462" y="2104"/>
                      <a:pt x="20908" y="2946"/>
                    </a:cubicBezTo>
                    <a:cubicBezTo>
                      <a:pt x="2908" y="21179"/>
                      <a:pt x="2908" y="21179"/>
                      <a:pt x="2908" y="21179"/>
                    </a:cubicBezTo>
                    <a:cubicBezTo>
                      <a:pt x="2631" y="21460"/>
                      <a:pt x="2077" y="21460"/>
                      <a:pt x="1800" y="21460"/>
                    </a:cubicBezTo>
                    <a:close/>
                  </a:path>
                </a:pathLst>
              </a:custGeom>
              <a:solidFill>
                <a:srgbClr val="FF0066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914400">
                  <a:defRPr sz="1800">
                    <a:latin typeface="Apple SD 산돌고딕 Neo 볼드체"/>
                    <a:ea typeface="Apple SD 산돌고딕 Neo 볼드체"/>
                    <a:cs typeface="Apple SD 산돌고딕 Neo 볼드체"/>
                    <a:sym typeface="Apple SD 산돌고딕 Neo 볼드체"/>
                  </a:defRPr>
                </a:pPr>
                <a:endParaRPr/>
              </a:p>
            </p:txBody>
          </p:sp>
        </p:grpSp>
        <p:sp>
          <p:nvSpPr>
            <p:cNvPr id="843" name="원주"/>
            <p:cNvSpPr txBox="1"/>
            <p:nvPr/>
          </p:nvSpPr>
          <p:spPr>
            <a:xfrm>
              <a:off x="6363120" y="3151738"/>
              <a:ext cx="681801" cy="51335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 anchor="ctr"/>
            <a:lstStyle>
              <a:lvl1pPr algn="ctr" defTabSz="914400">
                <a:defRPr sz="1700">
                  <a:solidFill>
                    <a:srgbClr val="404040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lvl1pPr>
            </a:lstStyle>
            <a:p>
              <a:r>
                <a:t>원주</a:t>
              </a:r>
            </a:p>
          </p:txBody>
        </p:sp>
        <p:sp>
          <p:nvSpPr>
            <p:cNvPr id="844" name="선"/>
            <p:cNvSpPr/>
            <p:nvPr/>
          </p:nvSpPr>
          <p:spPr>
            <a:xfrm flipH="1">
              <a:off x="6866114" y="2845262"/>
              <a:ext cx="1209862" cy="421113"/>
            </a:xfrm>
            <a:prstGeom prst="line">
              <a:avLst/>
            </a:prstGeom>
            <a:ln w="3175">
              <a:solidFill>
                <a:srgbClr val="7F7F7F"/>
              </a:solidFill>
              <a:prstDash val="sysDot"/>
            </a:ln>
          </p:spPr>
          <p:txBody>
            <a:bodyPr lIns="45719" rIns="45719"/>
            <a:lstStyle/>
            <a:p>
              <a:pPr defTabSz="914400">
                <a:defRPr sz="1800"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pPr>
              <a:endParaRPr/>
            </a:p>
          </p:txBody>
        </p:sp>
        <p:sp>
          <p:nvSpPr>
            <p:cNvPr id="845" name="선"/>
            <p:cNvSpPr/>
            <p:nvPr/>
          </p:nvSpPr>
          <p:spPr>
            <a:xfrm flipH="1">
              <a:off x="7494441" y="2781761"/>
              <a:ext cx="581536" cy="1266679"/>
            </a:xfrm>
            <a:prstGeom prst="line">
              <a:avLst/>
            </a:prstGeom>
            <a:ln w="3175">
              <a:solidFill>
                <a:srgbClr val="7F7F7F"/>
              </a:solidFill>
              <a:prstDash val="sysDot"/>
            </a:ln>
          </p:spPr>
          <p:txBody>
            <a:bodyPr lIns="45719" rIns="45719"/>
            <a:lstStyle/>
            <a:p>
              <a:pPr defTabSz="914400">
                <a:defRPr sz="1800"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pPr>
              <a:endParaRPr/>
            </a:p>
          </p:txBody>
        </p:sp>
        <p:sp>
          <p:nvSpPr>
            <p:cNvPr id="846" name="선"/>
            <p:cNvSpPr/>
            <p:nvPr/>
          </p:nvSpPr>
          <p:spPr>
            <a:xfrm flipH="1">
              <a:off x="7815287" y="2808498"/>
              <a:ext cx="297453" cy="1560789"/>
            </a:xfrm>
            <a:prstGeom prst="line">
              <a:avLst/>
            </a:prstGeom>
            <a:ln w="3175">
              <a:solidFill>
                <a:srgbClr val="7F7F7F"/>
              </a:solidFill>
              <a:prstDash val="sysDot"/>
            </a:ln>
          </p:spPr>
          <p:txBody>
            <a:bodyPr lIns="45719" rIns="45719"/>
            <a:lstStyle/>
            <a:p>
              <a:pPr defTabSz="914400">
                <a:defRPr sz="1800"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pPr>
              <a:endParaRPr/>
            </a:p>
          </p:txBody>
        </p:sp>
        <p:sp>
          <p:nvSpPr>
            <p:cNvPr id="847" name="선"/>
            <p:cNvSpPr/>
            <p:nvPr/>
          </p:nvSpPr>
          <p:spPr>
            <a:xfrm>
              <a:off x="8112740" y="2808498"/>
              <a:ext cx="240636" cy="1153046"/>
            </a:xfrm>
            <a:prstGeom prst="line">
              <a:avLst/>
            </a:prstGeom>
            <a:ln w="3175">
              <a:solidFill>
                <a:srgbClr val="7F7F7F"/>
              </a:solidFill>
              <a:prstDash val="sysDot"/>
            </a:ln>
          </p:spPr>
          <p:txBody>
            <a:bodyPr lIns="45719" rIns="45719"/>
            <a:lstStyle/>
            <a:p>
              <a:pPr defTabSz="914400">
                <a:defRPr sz="1800"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pPr>
              <a:endParaRPr/>
            </a:p>
          </p:txBody>
        </p:sp>
      </p:grpSp>
      <p:graphicFrame>
        <p:nvGraphicFramePr>
          <p:cNvPr id="848" name="표 1"/>
          <p:cNvGraphicFramePr/>
          <p:nvPr/>
        </p:nvGraphicFramePr>
        <p:xfrm>
          <a:off x="13425581" y="2823881"/>
          <a:ext cx="9609530" cy="5092737"/>
        </p:xfrm>
        <a:graphic>
          <a:graphicData uri="http://schemas.openxmlformats.org/drawingml/2006/table">
            <a:tbl>
              <a:tblPr bandRow="1">
                <a:tableStyleId>{C7B018BB-80A7-4F77-B60F-C8B233D01FF8}</a:tableStyleId>
              </a:tblPr>
              <a:tblGrid>
                <a:gridCol w="1209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78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81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57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87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0949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/>
                        <a:t>구분</a:t>
                      </a:r>
                    </a:p>
                  </a:txBody>
                  <a:tcPr marL="0" marR="0" marT="0" marB="0" anchor="ctr" horzOverflow="overflow"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/>
                        <a:t>인프라　</a:t>
                      </a:r>
                    </a:p>
                  </a:txBody>
                  <a:tcPr marL="0" marR="0" marT="0" marB="0" anchor="ctr" horzOverflow="overflow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/>
                        <a:t>지역</a:t>
                      </a:r>
                    </a:p>
                  </a:txBody>
                  <a:tcPr marL="0" marR="0" marT="0" marB="0" anchor="ctr" horzOverflow="overflow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/>
                        <a:t>차량대수</a:t>
                      </a:r>
                    </a:p>
                  </a:txBody>
                  <a:tcPr marL="0" marR="0" marT="0" marB="0" anchor="ctr" horzOverflow="overflow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/>
                        <a:t>운영대수</a:t>
                      </a:r>
                    </a:p>
                  </a:txBody>
                  <a:tcPr marL="0" marR="0" marT="0" marB="0" anchor="ctr" horzOverflow="overflow">
                    <a:lnL w="6350">
                      <a:solidFill>
                        <a:srgbClr val="000000"/>
                      </a:solidFill>
                    </a:lnL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3741">
                <a:tc rowSpan="3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/>
                        <a:t>버스</a:t>
                      </a:r>
                    </a:p>
                  </a:txBody>
                  <a:tcPr marL="0" marR="0" marT="0" marB="0" anchor="ctr" horzOverflow="overflow"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/>
                        <a:t>이동의즐거움</a:t>
                      </a:r>
                    </a:p>
                  </a:txBody>
                  <a:tcPr marL="0" marR="0" marT="0" marB="0" anchor="ctr" horzOverflow="overflow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2100"/>
                      </a:pPr>
                      <a:r>
                        <a:t>경기 外 26개소</a:t>
                      </a:r>
                    </a:p>
                  </a:txBody>
                  <a:tcPr marL="0" marR="0" marT="0" marB="0" anchor="ctr" horzOverflow="overflow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/>
                        <a:t>18,988</a:t>
                      </a:r>
                    </a:p>
                  </a:txBody>
                  <a:tcPr marL="0" marR="0" marT="0" marB="0" anchor="ctr" horzOverflow="overflow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/>
                        <a:t>94,970</a:t>
                      </a:r>
                    </a:p>
                  </a:txBody>
                  <a:tcPr marL="0" marR="0" marT="0" marB="0" anchor="ctr" horzOverflow="overflow">
                    <a:lnL w="6350">
                      <a:solidFill>
                        <a:srgbClr val="000000"/>
                      </a:solidFill>
                    </a:lnL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0949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/>
                        <a:t>마이비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2100"/>
                      </a:pPr>
                      <a:r>
                        <a:t>부산 外 40개소</a:t>
                      </a:r>
                    </a:p>
                  </a:txBody>
                  <a:tcPr marL="0" marR="0" marT="0" marB="0" anchor="ctr" horzOverflow="overflow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/>
                        <a:t>12,023</a:t>
                      </a:r>
                    </a:p>
                  </a:txBody>
                  <a:tcPr marL="0" marR="0" marT="0" marB="0" anchor="ctr" horzOverflow="overflow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/>
                        <a:t>49,967</a:t>
                      </a:r>
                    </a:p>
                  </a:txBody>
                  <a:tcPr marL="0" marR="0" marT="0" marB="0" anchor="ctr" horzOverflow="overflow">
                    <a:lnL w="6350">
                      <a:solidFill>
                        <a:srgbClr val="000000"/>
                      </a:solidFill>
                    </a:lnL>
                    <a:lnT w="6350">
                      <a:solidFill>
                        <a:srgbClr val="000000"/>
                      </a:solidFill>
                      <a:prstDash val="dot"/>
                    </a:lnT>
                    <a:lnB w="6350">
                      <a:solidFill>
                        <a:srgbClr val="000000"/>
                      </a:solidFill>
                      <a:prstDash val="dot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0949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/>
                        <a:t>한페이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/>
                        <a:t>광주</a:t>
                      </a:r>
                    </a:p>
                  </a:txBody>
                  <a:tcPr marL="0" marR="0" marT="0" marB="0" anchor="ctr" horzOverflow="overflow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/>
                        <a:t>1,126</a:t>
                      </a:r>
                    </a:p>
                  </a:txBody>
                  <a:tcPr marL="0" marR="0" marT="0" marB="0" anchor="ctr" horzOverflow="overflow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  <a:prstDash val="dot"/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/>
                        <a:t>4,759</a:t>
                      </a:r>
                    </a:p>
                  </a:txBody>
                  <a:tcPr marL="0" marR="0" marT="0" marB="0" anchor="ctr" horzOverflow="overflow">
                    <a:lnL w="6350">
                      <a:solidFill>
                        <a:srgbClr val="000000"/>
                      </a:solidFill>
                    </a:lnL>
                    <a:lnT w="6350">
                      <a:solidFill>
                        <a:srgbClr val="000000"/>
                      </a:solidFill>
                      <a:prstDash val="dot"/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8216">
                <a:tc gridSpan="3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>
                          <a:latin typeface="Pretendard Bold"/>
                          <a:ea typeface="Pretendard Bold"/>
                          <a:cs typeface="Pretendard Bold"/>
                          <a:sym typeface="Pretendard Bold"/>
                        </a:rPr>
                        <a:t>소계</a:t>
                      </a:r>
                    </a:p>
                  </a:txBody>
                  <a:tcPr marL="0" marR="0" marT="0" marB="0" anchor="ctr" horzOverflow="overflow">
                    <a:lnR w="635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2100">
                          <a:latin typeface="Pretendard Bold"/>
                          <a:ea typeface="Pretendard Bold"/>
                          <a:cs typeface="Pretendard Bold"/>
                          <a:sym typeface="Pretendard Bold"/>
                        </a:defRPr>
                      </a:pPr>
                      <a:r>
                        <a:t>32,137　</a:t>
                      </a:r>
                    </a:p>
                  </a:txBody>
                  <a:tcPr marL="0" marR="0" marT="0" marB="0" anchor="ctr" horzOverflow="overflow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>
                          <a:latin typeface="Pretendard Bold"/>
                          <a:ea typeface="Pretendard Bold"/>
                          <a:cs typeface="Pretendard Bold"/>
                          <a:sym typeface="Pretendard Bold"/>
                        </a:rPr>
                        <a:t>149,696</a:t>
                      </a:r>
                    </a:p>
                  </a:txBody>
                  <a:tcPr marL="0" marR="0" marT="0" marB="0" anchor="ctr" horzOverflow="overflow">
                    <a:lnL w="6350">
                      <a:solidFill>
                        <a:srgbClr val="000000"/>
                      </a:solidFill>
                    </a:lnL>
                    <a:lnT w="1270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0949">
                <a:tc gridSpan="2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/>
                        <a:t>택시</a:t>
                      </a:r>
                    </a:p>
                  </a:txBody>
                  <a:tcPr marL="0" marR="0" marT="0" marB="0" anchor="ctr" horzOverflow="overflow"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2100"/>
                      </a:pPr>
                      <a:r>
                        <a:t>수원 外 82개소</a:t>
                      </a:r>
                    </a:p>
                  </a:txBody>
                  <a:tcPr marL="0" marR="0" marT="0" marB="0" anchor="ctr" horzOverflow="overflow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2100"/>
                      </a:pPr>
                      <a:r>
                        <a:t>-　</a:t>
                      </a:r>
                    </a:p>
                  </a:txBody>
                  <a:tcPr marL="0" marR="0" marT="0" marB="0" anchor="ctr" horzOverflow="overflow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/>
                        <a:t>44,509</a:t>
                      </a:r>
                    </a:p>
                  </a:txBody>
                  <a:tcPr marL="0" marR="0" marT="0" marB="0" anchor="ctr" horzOverflow="overflow">
                    <a:lnL w="6350">
                      <a:solidFill>
                        <a:srgbClr val="000000"/>
                      </a:solidFill>
                    </a:lnL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3741">
                <a:tc gridSpan="2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/>
                        <a:t>유료도로</a:t>
                      </a:r>
                    </a:p>
                  </a:txBody>
                  <a:tcPr marL="0" marR="0" marT="0" marB="0" anchor="ctr" horzOverflow="overflow"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2100"/>
                      </a:pPr>
                      <a:r>
                        <a:t>부산 3개소</a:t>
                      </a:r>
                    </a:p>
                  </a:txBody>
                  <a:tcPr marL="0" marR="0" marT="0" marB="0" anchor="ctr" horzOverflow="overflow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2100"/>
                      </a:pPr>
                      <a:r>
                        <a:t>-　</a:t>
                      </a:r>
                    </a:p>
                  </a:txBody>
                  <a:tcPr marL="0" marR="0" marT="0" marB="0" anchor="ctr" horzOverflow="overflow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/>
                        <a:t>10</a:t>
                      </a:r>
                    </a:p>
                  </a:txBody>
                  <a:tcPr marL="0" marR="0" marT="0" marB="0" anchor="ctr" horzOverflow="overflow">
                    <a:lnL w="6350">
                      <a:solidFill>
                        <a:srgbClr val="000000"/>
                      </a:solidFill>
                    </a:lnL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31008">
                <a:tc gridSpan="3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>
                          <a:latin typeface="Pretendard Bold"/>
                          <a:ea typeface="Pretendard Bold"/>
                          <a:cs typeface="Pretendard Bold"/>
                          <a:sym typeface="Pretendard Bold"/>
                        </a:rPr>
                        <a:t>소계</a:t>
                      </a:r>
                    </a:p>
                  </a:txBody>
                  <a:tcPr marL="0" marR="0" marT="0" marB="0" anchor="ctr" horzOverflow="overflow"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2100">
                          <a:latin typeface="Pretendard Bold"/>
                          <a:ea typeface="Pretendard Bold"/>
                          <a:cs typeface="Pretendard Bold"/>
                          <a:sym typeface="Pretendard Bold"/>
                        </a:defRPr>
                      </a:pPr>
                      <a:r>
                        <a:t>-　</a:t>
                      </a:r>
                    </a:p>
                  </a:txBody>
                  <a:tcPr marL="0" marR="0" marT="0" marB="0" anchor="ctr" horzOverflow="overflow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100">
                          <a:latin typeface="Pretendard Bold"/>
                          <a:ea typeface="Pretendard Bold"/>
                          <a:cs typeface="Pretendard Bold"/>
                          <a:sym typeface="Pretendard Bold"/>
                        </a:rPr>
                        <a:t>44,519</a:t>
                      </a:r>
                    </a:p>
                  </a:txBody>
                  <a:tcPr marL="0" marR="0" marT="0" marB="0" anchor="ctr" horzOverflow="overflow">
                    <a:lnL w="6350">
                      <a:solidFill>
                        <a:srgbClr val="000000"/>
                      </a:solidFill>
                    </a:lnL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62235">
                <a:tc gridSpan="3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600">
                          <a:latin typeface="Pretendard Bold"/>
                          <a:ea typeface="Pretendard Bold"/>
                          <a:cs typeface="Pretendard Bold"/>
                          <a:sym typeface="Pretendard Bold"/>
                        </a:rPr>
                        <a:t>합계</a:t>
                      </a:r>
                    </a:p>
                  </a:txBody>
                  <a:tcPr marL="0" marR="0" marT="0" marB="0" anchor="ctr" horzOverflow="overflow"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 sz="3900">
                          <a:latin typeface="Pretendard Bold"/>
                          <a:ea typeface="Pretendard Bold"/>
                          <a:cs typeface="Pretendard Bold"/>
                          <a:sym typeface="Pretendard Bold"/>
                        </a:defRPr>
                      </a:pPr>
                      <a:endParaRPr/>
                    </a:p>
                  </a:txBody>
                  <a:tcPr marL="0" marR="0" marT="0" marB="0" anchor="ctr" horzOverflow="overflow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600">
                          <a:latin typeface="Pretendard Bold"/>
                          <a:ea typeface="Pretendard Bold"/>
                          <a:cs typeface="Pretendard Bold"/>
                          <a:sym typeface="Pretendard Bold"/>
                        </a:rPr>
                        <a:t>194,215</a:t>
                      </a:r>
                    </a:p>
                  </a:txBody>
                  <a:tcPr marL="0" marR="0" marT="0" marB="0" anchor="ctr" horzOverflow="overflow">
                    <a:lnL w="6350">
                      <a:solidFill>
                        <a:srgbClr val="000000"/>
                      </a:solidFill>
                    </a:lnL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49" name="인프라 현황"/>
          <p:cNvSpPr txBox="1"/>
          <p:nvPr/>
        </p:nvSpPr>
        <p:spPr>
          <a:xfrm>
            <a:off x="13364090" y="2191049"/>
            <a:ext cx="1556748" cy="530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81129" tIns="81129" rIns="81129" bIns="81129">
            <a:spAutoFit/>
          </a:bodyPr>
          <a:lstStyle>
            <a:lvl1pPr indent="12700">
              <a:spcBef>
                <a:spcPts val="200"/>
              </a:spcBef>
              <a:defRPr sz="2400" spc="-24">
                <a:solidFill>
                  <a:srgbClr val="0056B3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lvl1pPr>
          </a:lstStyle>
          <a:p>
            <a:r>
              <a:t>인프라 현황</a:t>
            </a:r>
          </a:p>
        </p:txBody>
      </p:sp>
      <p:sp>
        <p:nvSpPr>
          <p:cNvPr id="850" name="업무 비중"/>
          <p:cNvSpPr txBox="1"/>
          <p:nvPr/>
        </p:nvSpPr>
        <p:spPr>
          <a:xfrm>
            <a:off x="13383320" y="8574529"/>
            <a:ext cx="1296370" cy="5305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81129" tIns="81129" rIns="81129" bIns="81129">
            <a:spAutoFit/>
          </a:bodyPr>
          <a:lstStyle>
            <a:lvl1pPr indent="12700">
              <a:spcBef>
                <a:spcPts val="200"/>
              </a:spcBef>
              <a:defRPr sz="2400" spc="-24">
                <a:solidFill>
                  <a:srgbClr val="0056B3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lvl1pPr>
          </a:lstStyle>
          <a:p>
            <a:r>
              <a:t>업무 비중</a:t>
            </a:r>
          </a:p>
        </p:txBody>
      </p:sp>
      <p:grpSp>
        <p:nvGrpSpPr>
          <p:cNvPr id="858" name="그룹화"/>
          <p:cNvGrpSpPr/>
          <p:nvPr/>
        </p:nvGrpSpPr>
        <p:grpSpPr>
          <a:xfrm>
            <a:off x="15114558" y="9451534"/>
            <a:ext cx="7121520" cy="3569204"/>
            <a:chOff x="0" y="-1"/>
            <a:chExt cx="7121518" cy="3569202"/>
          </a:xfrm>
        </p:grpSpPr>
        <p:sp>
          <p:nvSpPr>
            <p:cNvPr id="851" name="도형"/>
            <p:cNvSpPr/>
            <p:nvPr/>
          </p:nvSpPr>
          <p:spPr>
            <a:xfrm>
              <a:off x="36005" y="39311"/>
              <a:ext cx="7085513" cy="34811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7" extrusionOk="0">
                  <a:moveTo>
                    <a:pt x="0" y="21457"/>
                  </a:moveTo>
                  <a:cubicBezTo>
                    <a:pt x="0" y="9710"/>
                    <a:pt x="4755" y="147"/>
                    <a:pt x="10669" y="2"/>
                  </a:cubicBezTo>
                  <a:cubicBezTo>
                    <a:pt x="16578" y="-143"/>
                    <a:pt x="21449" y="9173"/>
                    <a:pt x="21600" y="20908"/>
                  </a:cubicBezTo>
                  <a:lnTo>
                    <a:pt x="16156" y="21185"/>
                  </a:lnTo>
                  <a:cubicBezTo>
                    <a:pt x="16079" y="15478"/>
                    <a:pt x="13665" y="10950"/>
                    <a:pt x="10737" y="11019"/>
                  </a:cubicBezTo>
                  <a:cubicBezTo>
                    <a:pt x="7805" y="11088"/>
                    <a:pt x="5446" y="15741"/>
                    <a:pt x="5446" y="21457"/>
                  </a:cubicBezTo>
                  <a:lnTo>
                    <a:pt x="0" y="21457"/>
                  </a:lnTo>
                  <a:close/>
                </a:path>
              </a:pathLst>
            </a:custGeom>
            <a:solidFill>
              <a:srgbClr val="002060"/>
            </a:soli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4999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400">
                <a:defRPr sz="1800"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pPr>
              <a:endParaRPr/>
            </a:p>
          </p:txBody>
        </p:sp>
        <p:sp>
          <p:nvSpPr>
            <p:cNvPr id="852" name="도형"/>
            <p:cNvSpPr/>
            <p:nvPr/>
          </p:nvSpPr>
          <p:spPr>
            <a:xfrm>
              <a:off x="0" y="52337"/>
              <a:ext cx="7072554" cy="34812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049" extrusionOk="0">
                  <a:moveTo>
                    <a:pt x="0" y="21049"/>
                  </a:moveTo>
                  <a:cubicBezTo>
                    <a:pt x="0" y="9849"/>
                    <a:pt x="4513" y="611"/>
                    <a:pt x="10269" y="29"/>
                  </a:cubicBezTo>
                  <a:cubicBezTo>
                    <a:pt x="16008" y="-551"/>
                    <a:pt x="20981" y="7679"/>
                    <a:pt x="21600" y="18780"/>
                  </a:cubicBezTo>
                  <a:lnTo>
                    <a:pt x="16250" y="19907"/>
                  </a:lnTo>
                  <a:cubicBezTo>
                    <a:pt x="15933" y="14441"/>
                    <a:pt x="13436" y="10392"/>
                    <a:pt x="10554" y="10672"/>
                  </a:cubicBezTo>
                  <a:cubicBezTo>
                    <a:pt x="7655" y="10954"/>
                    <a:pt x="5380" y="15516"/>
                    <a:pt x="5380" y="21049"/>
                  </a:cubicBezTo>
                  <a:lnTo>
                    <a:pt x="0" y="21049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solidFill>
                <a:srgbClr val="98B954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4999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400">
                <a:defRPr sz="1800"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pPr>
              <a:endParaRPr/>
            </a:p>
          </p:txBody>
        </p:sp>
        <p:sp>
          <p:nvSpPr>
            <p:cNvPr id="853" name="도형"/>
            <p:cNvSpPr/>
            <p:nvPr/>
          </p:nvSpPr>
          <p:spPr>
            <a:xfrm>
              <a:off x="19633" y="-1"/>
              <a:ext cx="5795210" cy="35692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3" h="20231" extrusionOk="0">
                  <a:moveTo>
                    <a:pt x="4" y="20231"/>
                  </a:moveTo>
                  <a:cubicBezTo>
                    <a:pt x="-127" y="12425"/>
                    <a:pt x="2818" y="5237"/>
                    <a:pt x="7516" y="1897"/>
                  </a:cubicBezTo>
                  <a:cubicBezTo>
                    <a:pt x="12110" y="-1369"/>
                    <a:pt x="17546" y="-361"/>
                    <a:pt x="21473" y="4485"/>
                  </a:cubicBezTo>
                  <a:lnTo>
                    <a:pt x="17073" y="12532"/>
                  </a:lnTo>
                  <a:cubicBezTo>
                    <a:pt x="15211" y="10329"/>
                    <a:pt x="12661" y="9870"/>
                    <a:pt x="10494" y="11348"/>
                  </a:cubicBezTo>
                  <a:cubicBezTo>
                    <a:pt x="8221" y="12898"/>
                    <a:pt x="6791" y="16286"/>
                    <a:pt x="6856" y="19971"/>
                  </a:cubicBezTo>
                  <a:lnTo>
                    <a:pt x="4" y="20231"/>
                  </a:lnTo>
                  <a:close/>
                </a:path>
              </a:pathLst>
            </a:custGeom>
            <a:solidFill>
              <a:schemeClr val="accent1">
                <a:satOff val="-4409"/>
                <a:lumOff val="-10509"/>
              </a:schemeClr>
            </a:soli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4999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914400">
                <a:defRPr sz="1800"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pPr>
              <a:endParaRPr/>
            </a:p>
          </p:txBody>
        </p:sp>
        <p:sp>
          <p:nvSpPr>
            <p:cNvPr id="854" name="버스단말기…"/>
            <p:cNvSpPr txBox="1"/>
            <p:nvPr/>
          </p:nvSpPr>
          <p:spPr>
            <a:xfrm>
              <a:off x="2807519" y="624171"/>
              <a:ext cx="1394622" cy="764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400">
                <a:defRPr sz="1900">
                  <a:solidFill>
                    <a:srgbClr val="FFFFFF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dirty="0" err="1"/>
                <a:t>버스단말기</a:t>
              </a:r>
              <a:endParaRPr dirty="0"/>
            </a:p>
            <a:p>
              <a:pPr algn="ctr" defTabSz="914400">
                <a:defRPr sz="1900">
                  <a:solidFill>
                    <a:srgbClr val="FFFFFF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rPr dirty="0"/>
                <a:t> (77%)</a:t>
              </a:r>
            </a:p>
          </p:txBody>
        </p:sp>
        <p:sp>
          <p:nvSpPr>
            <p:cNvPr id="855" name="택시…"/>
            <p:cNvSpPr txBox="1"/>
            <p:nvPr/>
          </p:nvSpPr>
          <p:spPr>
            <a:xfrm>
              <a:off x="5351999" y="1822793"/>
              <a:ext cx="1122556" cy="764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400">
                <a:defRPr sz="1900">
                  <a:solidFill>
                    <a:srgbClr val="FFFFFF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t>택시</a:t>
              </a:r>
            </a:p>
            <a:p>
              <a:pPr algn="ctr" defTabSz="914400">
                <a:defRPr sz="1900">
                  <a:solidFill>
                    <a:srgbClr val="FFFFFF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t>(22.99%)</a:t>
              </a:r>
            </a:p>
          </p:txBody>
        </p:sp>
        <p:sp>
          <p:nvSpPr>
            <p:cNvPr id="856" name="전체…"/>
            <p:cNvSpPr txBox="1"/>
            <p:nvPr/>
          </p:nvSpPr>
          <p:spPr>
            <a:xfrm>
              <a:off x="3132952" y="2586371"/>
              <a:ext cx="982720" cy="9741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400">
                <a:defRPr sz="2200"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t>전체</a:t>
              </a:r>
            </a:p>
            <a:p>
              <a:pPr algn="ctr" defTabSz="914400">
                <a:defRPr sz="2200"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t>100%</a:t>
              </a:r>
            </a:p>
          </p:txBody>
        </p:sp>
        <p:sp>
          <p:nvSpPr>
            <p:cNvPr id="857" name="기타(0.01%)"/>
            <p:cNvSpPr txBox="1"/>
            <p:nvPr/>
          </p:nvSpPr>
          <p:spPr>
            <a:xfrm>
              <a:off x="5602509" y="3074191"/>
              <a:ext cx="1398768" cy="4765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914400">
                <a:defRPr sz="1900">
                  <a:solidFill>
                    <a:srgbClr val="FFFFFF"/>
                  </a:solidFill>
                  <a:latin typeface="Apple SD 산돌고딕 Neo 일반체"/>
                  <a:ea typeface="Apple SD 산돌고딕 Neo 일반체"/>
                  <a:cs typeface="Apple SD 산돌고딕 Neo 일반체"/>
                  <a:sym typeface="Apple SD 산돌고딕 Neo 일반체"/>
                </a:defRPr>
              </a:pPr>
              <a:r>
                <a:t>기타(0.01%)</a:t>
              </a:r>
            </a:p>
          </p:txBody>
        </p:sp>
      </p:grp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indent="12700">
              <a:defRPr spc="-47"/>
            </a:lvl1pPr>
          </a:lstStyle>
          <a:p>
            <a:r>
              <a:t>연구개발 역량 (R&amp;D Capabilities)</a:t>
            </a:r>
          </a:p>
        </p:txBody>
      </p:sp>
      <p:grpSp>
        <p:nvGrpSpPr>
          <p:cNvPr id="907" name="object 3"/>
          <p:cNvGrpSpPr/>
          <p:nvPr/>
        </p:nvGrpSpPr>
        <p:grpSpPr>
          <a:xfrm>
            <a:off x="676079" y="2812778"/>
            <a:ext cx="12958699" cy="1970208"/>
            <a:chOff x="0" y="0"/>
            <a:chExt cx="12958698" cy="1970207"/>
          </a:xfrm>
        </p:grpSpPr>
        <p:sp>
          <p:nvSpPr>
            <p:cNvPr id="904" name="object 4"/>
            <p:cNvSpPr/>
            <p:nvPr/>
          </p:nvSpPr>
          <p:spPr>
            <a:xfrm>
              <a:off x="-1" y="-1"/>
              <a:ext cx="12958700" cy="19702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220" y="21600"/>
                  </a:moveTo>
                  <a:lnTo>
                    <a:pt x="380" y="21600"/>
                  </a:lnTo>
                  <a:lnTo>
                    <a:pt x="353" y="21583"/>
                  </a:lnTo>
                  <a:lnTo>
                    <a:pt x="203" y="21247"/>
                  </a:lnTo>
                  <a:lnTo>
                    <a:pt x="83" y="20558"/>
                  </a:lnTo>
                  <a:lnTo>
                    <a:pt x="13" y="19621"/>
                  </a:lnTo>
                  <a:lnTo>
                    <a:pt x="0" y="19103"/>
                  </a:lnTo>
                  <a:lnTo>
                    <a:pt x="0" y="2497"/>
                  </a:lnTo>
                  <a:lnTo>
                    <a:pt x="41" y="1487"/>
                  </a:lnTo>
                  <a:lnTo>
                    <a:pt x="138" y="659"/>
                  </a:lnTo>
                  <a:lnTo>
                    <a:pt x="275" y="136"/>
                  </a:lnTo>
                  <a:lnTo>
                    <a:pt x="380" y="0"/>
                  </a:lnTo>
                  <a:lnTo>
                    <a:pt x="21220" y="0"/>
                  </a:lnTo>
                  <a:lnTo>
                    <a:pt x="21374" y="271"/>
                  </a:lnTo>
                  <a:lnTo>
                    <a:pt x="21500" y="907"/>
                  </a:lnTo>
                  <a:lnTo>
                    <a:pt x="21579" y="1812"/>
                  </a:lnTo>
                  <a:lnTo>
                    <a:pt x="21600" y="2497"/>
                  </a:lnTo>
                  <a:lnTo>
                    <a:pt x="21600" y="19103"/>
                  </a:lnTo>
                  <a:lnTo>
                    <a:pt x="21559" y="20113"/>
                  </a:lnTo>
                  <a:lnTo>
                    <a:pt x="21462" y="20941"/>
                  </a:lnTo>
                  <a:lnTo>
                    <a:pt x="21325" y="21464"/>
                  </a:lnTo>
                  <a:lnTo>
                    <a:pt x="21247" y="21583"/>
                  </a:lnTo>
                  <a:lnTo>
                    <a:pt x="21220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sp>
          <p:nvSpPr>
            <p:cNvPr id="905" name="object 5"/>
            <p:cNvSpPr/>
            <p:nvPr/>
          </p:nvSpPr>
          <p:spPr>
            <a:xfrm>
              <a:off x="304671" y="304671"/>
              <a:ext cx="1015571" cy="10155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154" y="21600"/>
                  </a:moveTo>
                  <a:lnTo>
                    <a:pt x="10446" y="21600"/>
                  </a:lnTo>
                  <a:lnTo>
                    <a:pt x="10093" y="21583"/>
                  </a:lnTo>
                  <a:lnTo>
                    <a:pt x="8346" y="21323"/>
                  </a:lnTo>
                  <a:lnTo>
                    <a:pt x="6340" y="20643"/>
                  </a:lnTo>
                  <a:lnTo>
                    <a:pt x="4506" y="19583"/>
                  </a:lnTo>
                  <a:lnTo>
                    <a:pt x="2913" y="18187"/>
                  </a:lnTo>
                  <a:lnTo>
                    <a:pt x="1624" y="16506"/>
                  </a:lnTo>
                  <a:lnTo>
                    <a:pt x="687" y="14606"/>
                  </a:lnTo>
                  <a:lnTo>
                    <a:pt x="138" y="12560"/>
                  </a:lnTo>
                  <a:lnTo>
                    <a:pt x="0" y="11154"/>
                  </a:lnTo>
                  <a:lnTo>
                    <a:pt x="0" y="10446"/>
                  </a:lnTo>
                  <a:lnTo>
                    <a:pt x="276" y="8346"/>
                  </a:lnTo>
                  <a:lnTo>
                    <a:pt x="957" y="6340"/>
                  </a:lnTo>
                  <a:lnTo>
                    <a:pt x="2017" y="4506"/>
                  </a:lnTo>
                  <a:lnTo>
                    <a:pt x="3413" y="2913"/>
                  </a:lnTo>
                  <a:lnTo>
                    <a:pt x="5094" y="1624"/>
                  </a:lnTo>
                  <a:lnTo>
                    <a:pt x="6994" y="687"/>
                  </a:lnTo>
                  <a:lnTo>
                    <a:pt x="9040" y="139"/>
                  </a:lnTo>
                  <a:lnTo>
                    <a:pt x="10446" y="0"/>
                  </a:lnTo>
                  <a:lnTo>
                    <a:pt x="11154" y="0"/>
                  </a:lnTo>
                  <a:lnTo>
                    <a:pt x="13254" y="277"/>
                  </a:lnTo>
                  <a:lnTo>
                    <a:pt x="15260" y="957"/>
                  </a:lnTo>
                  <a:lnTo>
                    <a:pt x="17094" y="2017"/>
                  </a:lnTo>
                  <a:lnTo>
                    <a:pt x="18687" y="3413"/>
                  </a:lnTo>
                  <a:lnTo>
                    <a:pt x="19976" y="5094"/>
                  </a:lnTo>
                  <a:lnTo>
                    <a:pt x="20913" y="6994"/>
                  </a:lnTo>
                  <a:lnTo>
                    <a:pt x="21461" y="9040"/>
                  </a:lnTo>
                  <a:lnTo>
                    <a:pt x="21600" y="10446"/>
                  </a:lnTo>
                  <a:lnTo>
                    <a:pt x="21600" y="11154"/>
                  </a:lnTo>
                  <a:lnTo>
                    <a:pt x="21324" y="13254"/>
                  </a:lnTo>
                  <a:lnTo>
                    <a:pt x="20643" y="15260"/>
                  </a:lnTo>
                  <a:lnTo>
                    <a:pt x="19583" y="17094"/>
                  </a:lnTo>
                  <a:lnTo>
                    <a:pt x="18187" y="18687"/>
                  </a:lnTo>
                  <a:lnTo>
                    <a:pt x="16506" y="19976"/>
                  </a:lnTo>
                  <a:lnTo>
                    <a:pt x="14606" y="20913"/>
                  </a:lnTo>
                  <a:lnTo>
                    <a:pt x="12560" y="21461"/>
                  </a:lnTo>
                  <a:lnTo>
                    <a:pt x="11507" y="21583"/>
                  </a:lnTo>
                  <a:lnTo>
                    <a:pt x="11154" y="21600"/>
                  </a:lnTo>
                  <a:close/>
                </a:path>
              </a:pathLst>
            </a:custGeom>
            <a:solidFill>
              <a:srgbClr val="E6F0FF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pic>
          <p:nvPicPr>
            <p:cNvPr id="906" name="object 6" descr="object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0277" y="649966"/>
              <a:ext cx="284359" cy="32498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908" name="object 7"/>
          <p:cNvSpPr txBox="1"/>
          <p:nvPr/>
        </p:nvSpPr>
        <p:spPr>
          <a:xfrm>
            <a:off x="2273914" y="3096172"/>
            <a:ext cx="10813813" cy="1601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>
              <a:spcBef>
                <a:spcPts val="1400"/>
              </a:spcBef>
              <a:defRPr sz="3000" spc="-29">
                <a:solidFill>
                  <a:srgbClr val="1D293B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rPr dirty="0" err="1"/>
              <a:t>시내버스</a:t>
            </a:r>
            <a:r>
              <a:rPr dirty="0"/>
              <a:t> DTG </a:t>
            </a:r>
            <a:r>
              <a:rPr dirty="0" err="1"/>
              <a:t>서버</a:t>
            </a:r>
            <a:r>
              <a:rPr dirty="0"/>
              <a:t> </a:t>
            </a:r>
            <a:r>
              <a:rPr dirty="0" err="1"/>
              <a:t>시스템</a:t>
            </a:r>
            <a:r>
              <a:rPr dirty="0"/>
              <a:t> </a:t>
            </a:r>
            <a:r>
              <a:rPr dirty="0" err="1"/>
              <a:t>연구</a:t>
            </a:r>
            <a:endParaRPr dirty="0"/>
          </a:p>
          <a:p>
            <a:pPr marR="10178" indent="12700">
              <a:lnSpc>
                <a:spcPct val="125000"/>
              </a:lnSpc>
              <a:spcBef>
                <a:spcPts val="400"/>
              </a:spcBef>
              <a:defRPr sz="2600" spc="-26">
                <a:solidFill>
                  <a:srgbClr val="64738B"/>
                </a:solidFill>
              </a:defRPr>
            </a:pPr>
            <a:r>
              <a:rPr sz="2400" dirty="0" err="1"/>
              <a:t>디지털</a:t>
            </a:r>
            <a:r>
              <a:rPr sz="2400" dirty="0"/>
              <a:t> </a:t>
            </a:r>
            <a:r>
              <a:rPr sz="2400" dirty="0" err="1"/>
              <a:t>운행기록계</a:t>
            </a:r>
            <a:r>
              <a:rPr sz="2400" dirty="0"/>
              <a:t> </a:t>
            </a:r>
            <a:r>
              <a:rPr sz="2400" dirty="0" err="1"/>
              <a:t>데이터를</a:t>
            </a:r>
            <a:r>
              <a:rPr sz="2400" dirty="0"/>
              <a:t> </a:t>
            </a:r>
            <a:r>
              <a:rPr sz="2400" dirty="0" err="1"/>
              <a:t>효율적으로</a:t>
            </a:r>
            <a:r>
              <a:rPr sz="2400" dirty="0"/>
              <a:t> </a:t>
            </a:r>
            <a:r>
              <a:rPr sz="2400" dirty="0" err="1"/>
              <a:t>처리하고</a:t>
            </a:r>
            <a:r>
              <a:rPr sz="2400" dirty="0"/>
              <a:t> </a:t>
            </a:r>
            <a:r>
              <a:rPr sz="2400" dirty="0" err="1"/>
              <a:t>분석할</a:t>
            </a:r>
            <a:r>
              <a:rPr sz="2400" dirty="0"/>
              <a:t> 수 </a:t>
            </a:r>
            <a:r>
              <a:rPr sz="2400" dirty="0" err="1"/>
              <a:t>있는</a:t>
            </a:r>
            <a:r>
              <a:rPr sz="2400" dirty="0"/>
              <a:t> </a:t>
            </a:r>
            <a:r>
              <a:rPr sz="2400" dirty="0" err="1"/>
              <a:t>서버</a:t>
            </a:r>
            <a:r>
              <a:rPr sz="2400" dirty="0"/>
              <a:t> </a:t>
            </a:r>
            <a:r>
              <a:rPr sz="2400" dirty="0" err="1"/>
              <a:t>시스템</a:t>
            </a:r>
            <a:r>
              <a:rPr sz="2400" dirty="0"/>
              <a:t> </a:t>
            </a:r>
            <a:r>
              <a:rPr sz="2400" dirty="0" err="1"/>
              <a:t>개발</a:t>
            </a:r>
            <a:r>
              <a:rPr sz="2400" dirty="0"/>
              <a:t>. </a:t>
            </a:r>
            <a:r>
              <a:rPr sz="2400" dirty="0" err="1"/>
              <a:t>운행</a:t>
            </a:r>
            <a:r>
              <a:rPr sz="2400" dirty="0"/>
              <a:t> </a:t>
            </a:r>
            <a:r>
              <a:rPr sz="2400" dirty="0" err="1"/>
              <a:t>데이터의</a:t>
            </a:r>
            <a:r>
              <a:rPr sz="2400" dirty="0"/>
              <a:t> </a:t>
            </a:r>
            <a:r>
              <a:rPr sz="2400" dirty="0" err="1"/>
              <a:t>실시간</a:t>
            </a:r>
            <a:r>
              <a:rPr sz="2400" dirty="0"/>
              <a:t> </a:t>
            </a:r>
            <a:r>
              <a:rPr sz="2400" dirty="0" err="1"/>
              <a:t>모니터링</a:t>
            </a:r>
            <a:r>
              <a:rPr sz="2400" dirty="0"/>
              <a:t> 및 </a:t>
            </a:r>
            <a:r>
              <a:rPr sz="2400" dirty="0" err="1"/>
              <a:t>통계</a:t>
            </a:r>
            <a:r>
              <a:rPr sz="2400" dirty="0"/>
              <a:t> </a:t>
            </a:r>
            <a:r>
              <a:rPr sz="2400" dirty="0" err="1"/>
              <a:t>처리</a:t>
            </a:r>
            <a:r>
              <a:rPr sz="2400" dirty="0"/>
              <a:t> </a:t>
            </a:r>
            <a:r>
              <a:rPr sz="2400" dirty="0" err="1"/>
              <a:t>기능</a:t>
            </a:r>
            <a:r>
              <a:rPr sz="2400" dirty="0"/>
              <a:t> </a:t>
            </a:r>
            <a:r>
              <a:rPr sz="2400" dirty="0" err="1"/>
              <a:t>구현</a:t>
            </a:r>
            <a:r>
              <a:rPr sz="2400" dirty="0"/>
              <a:t>.</a:t>
            </a:r>
          </a:p>
        </p:txBody>
      </p:sp>
      <p:grpSp>
        <p:nvGrpSpPr>
          <p:cNvPr id="912" name="object 8"/>
          <p:cNvGrpSpPr/>
          <p:nvPr/>
        </p:nvGrpSpPr>
        <p:grpSpPr>
          <a:xfrm>
            <a:off x="676079" y="5189216"/>
            <a:ext cx="12958699" cy="1970209"/>
            <a:chOff x="0" y="0"/>
            <a:chExt cx="12958698" cy="1970207"/>
          </a:xfrm>
        </p:grpSpPr>
        <p:sp>
          <p:nvSpPr>
            <p:cNvPr id="909" name="object 9"/>
            <p:cNvSpPr/>
            <p:nvPr/>
          </p:nvSpPr>
          <p:spPr>
            <a:xfrm>
              <a:off x="-1" y="-1"/>
              <a:ext cx="12958700" cy="19702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220" y="21600"/>
                  </a:moveTo>
                  <a:lnTo>
                    <a:pt x="380" y="21600"/>
                  </a:lnTo>
                  <a:lnTo>
                    <a:pt x="353" y="21583"/>
                  </a:lnTo>
                  <a:lnTo>
                    <a:pt x="203" y="21247"/>
                  </a:lnTo>
                  <a:lnTo>
                    <a:pt x="83" y="20558"/>
                  </a:lnTo>
                  <a:lnTo>
                    <a:pt x="13" y="19621"/>
                  </a:lnTo>
                  <a:lnTo>
                    <a:pt x="0" y="19103"/>
                  </a:lnTo>
                  <a:lnTo>
                    <a:pt x="0" y="2497"/>
                  </a:lnTo>
                  <a:lnTo>
                    <a:pt x="41" y="1487"/>
                  </a:lnTo>
                  <a:lnTo>
                    <a:pt x="138" y="659"/>
                  </a:lnTo>
                  <a:lnTo>
                    <a:pt x="275" y="136"/>
                  </a:lnTo>
                  <a:lnTo>
                    <a:pt x="380" y="0"/>
                  </a:lnTo>
                  <a:lnTo>
                    <a:pt x="21220" y="0"/>
                  </a:lnTo>
                  <a:lnTo>
                    <a:pt x="21374" y="271"/>
                  </a:lnTo>
                  <a:lnTo>
                    <a:pt x="21500" y="907"/>
                  </a:lnTo>
                  <a:lnTo>
                    <a:pt x="21579" y="1812"/>
                  </a:lnTo>
                  <a:lnTo>
                    <a:pt x="21600" y="2497"/>
                  </a:lnTo>
                  <a:lnTo>
                    <a:pt x="21600" y="19103"/>
                  </a:lnTo>
                  <a:lnTo>
                    <a:pt x="21559" y="20113"/>
                  </a:lnTo>
                  <a:lnTo>
                    <a:pt x="21462" y="20941"/>
                  </a:lnTo>
                  <a:lnTo>
                    <a:pt x="21325" y="21464"/>
                  </a:lnTo>
                  <a:lnTo>
                    <a:pt x="21247" y="21583"/>
                  </a:lnTo>
                  <a:lnTo>
                    <a:pt x="21220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sp>
          <p:nvSpPr>
            <p:cNvPr id="910" name="object 10"/>
            <p:cNvSpPr/>
            <p:nvPr/>
          </p:nvSpPr>
          <p:spPr>
            <a:xfrm>
              <a:off x="304671" y="304671"/>
              <a:ext cx="1015571" cy="10155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154" y="21600"/>
                  </a:moveTo>
                  <a:lnTo>
                    <a:pt x="10446" y="21600"/>
                  </a:lnTo>
                  <a:lnTo>
                    <a:pt x="10093" y="21583"/>
                  </a:lnTo>
                  <a:lnTo>
                    <a:pt x="8346" y="21323"/>
                  </a:lnTo>
                  <a:lnTo>
                    <a:pt x="6340" y="20643"/>
                  </a:lnTo>
                  <a:lnTo>
                    <a:pt x="4506" y="19583"/>
                  </a:lnTo>
                  <a:lnTo>
                    <a:pt x="2913" y="18187"/>
                  </a:lnTo>
                  <a:lnTo>
                    <a:pt x="1624" y="16506"/>
                  </a:lnTo>
                  <a:lnTo>
                    <a:pt x="687" y="14606"/>
                  </a:lnTo>
                  <a:lnTo>
                    <a:pt x="138" y="12560"/>
                  </a:lnTo>
                  <a:lnTo>
                    <a:pt x="0" y="11154"/>
                  </a:lnTo>
                  <a:lnTo>
                    <a:pt x="0" y="10446"/>
                  </a:lnTo>
                  <a:lnTo>
                    <a:pt x="276" y="8346"/>
                  </a:lnTo>
                  <a:lnTo>
                    <a:pt x="957" y="6340"/>
                  </a:lnTo>
                  <a:lnTo>
                    <a:pt x="2017" y="4506"/>
                  </a:lnTo>
                  <a:lnTo>
                    <a:pt x="3413" y="2913"/>
                  </a:lnTo>
                  <a:lnTo>
                    <a:pt x="5094" y="1624"/>
                  </a:lnTo>
                  <a:lnTo>
                    <a:pt x="6994" y="687"/>
                  </a:lnTo>
                  <a:lnTo>
                    <a:pt x="9040" y="138"/>
                  </a:lnTo>
                  <a:lnTo>
                    <a:pt x="10446" y="0"/>
                  </a:lnTo>
                  <a:lnTo>
                    <a:pt x="11154" y="0"/>
                  </a:lnTo>
                  <a:lnTo>
                    <a:pt x="13254" y="276"/>
                  </a:lnTo>
                  <a:lnTo>
                    <a:pt x="15260" y="957"/>
                  </a:lnTo>
                  <a:lnTo>
                    <a:pt x="17094" y="2017"/>
                  </a:lnTo>
                  <a:lnTo>
                    <a:pt x="18687" y="3413"/>
                  </a:lnTo>
                  <a:lnTo>
                    <a:pt x="19976" y="5094"/>
                  </a:lnTo>
                  <a:lnTo>
                    <a:pt x="20913" y="6994"/>
                  </a:lnTo>
                  <a:lnTo>
                    <a:pt x="21461" y="9040"/>
                  </a:lnTo>
                  <a:lnTo>
                    <a:pt x="21600" y="10446"/>
                  </a:lnTo>
                  <a:lnTo>
                    <a:pt x="21600" y="11154"/>
                  </a:lnTo>
                  <a:lnTo>
                    <a:pt x="21324" y="13254"/>
                  </a:lnTo>
                  <a:lnTo>
                    <a:pt x="20643" y="15260"/>
                  </a:lnTo>
                  <a:lnTo>
                    <a:pt x="19583" y="17094"/>
                  </a:lnTo>
                  <a:lnTo>
                    <a:pt x="18187" y="18687"/>
                  </a:lnTo>
                  <a:lnTo>
                    <a:pt x="16506" y="19976"/>
                  </a:lnTo>
                  <a:lnTo>
                    <a:pt x="14606" y="20913"/>
                  </a:lnTo>
                  <a:lnTo>
                    <a:pt x="12560" y="21461"/>
                  </a:lnTo>
                  <a:lnTo>
                    <a:pt x="11507" y="21583"/>
                  </a:lnTo>
                  <a:lnTo>
                    <a:pt x="11154" y="21600"/>
                  </a:lnTo>
                  <a:close/>
                </a:path>
              </a:pathLst>
            </a:custGeom>
            <a:solidFill>
              <a:srgbClr val="E6F0FF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pic>
          <p:nvPicPr>
            <p:cNvPr id="911" name="object 11" descr="object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7249" y="670277"/>
              <a:ext cx="410354" cy="28435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913" name="object 12"/>
          <p:cNvSpPr txBox="1"/>
          <p:nvPr/>
        </p:nvSpPr>
        <p:spPr>
          <a:xfrm>
            <a:off x="2273915" y="5472610"/>
            <a:ext cx="11035884" cy="1601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>
              <a:spcBef>
                <a:spcPts val="1400"/>
              </a:spcBef>
              <a:defRPr sz="3000" spc="-29">
                <a:solidFill>
                  <a:srgbClr val="1D293B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rPr dirty="0"/>
              <a:t>UWB </a:t>
            </a:r>
            <a:r>
              <a:rPr dirty="0" err="1"/>
              <a:t>통신을</a:t>
            </a:r>
            <a:r>
              <a:rPr dirty="0"/>
              <a:t> </a:t>
            </a:r>
            <a:r>
              <a:rPr dirty="0" err="1"/>
              <a:t>이용한</a:t>
            </a:r>
            <a:r>
              <a:rPr dirty="0"/>
              <a:t> </a:t>
            </a:r>
            <a:r>
              <a:rPr dirty="0" err="1"/>
              <a:t>비접촉</a:t>
            </a:r>
            <a:r>
              <a:rPr dirty="0"/>
              <a:t> </a:t>
            </a:r>
            <a:r>
              <a:rPr dirty="0" err="1"/>
              <a:t>모바일</a:t>
            </a:r>
            <a:r>
              <a:rPr dirty="0"/>
              <a:t> </a:t>
            </a:r>
            <a:r>
              <a:rPr dirty="0" err="1"/>
              <a:t>교통카드요금</a:t>
            </a:r>
            <a:r>
              <a:rPr dirty="0"/>
              <a:t> </a:t>
            </a:r>
            <a:r>
              <a:rPr dirty="0" err="1"/>
              <a:t>결제</a:t>
            </a:r>
            <a:r>
              <a:rPr dirty="0"/>
              <a:t> </a:t>
            </a:r>
            <a:r>
              <a:rPr dirty="0" err="1"/>
              <a:t>시스템</a:t>
            </a:r>
            <a:r>
              <a:rPr dirty="0"/>
              <a:t> </a:t>
            </a:r>
            <a:r>
              <a:rPr dirty="0" err="1"/>
              <a:t>개발</a:t>
            </a:r>
            <a:endParaRPr dirty="0"/>
          </a:p>
          <a:p>
            <a:pPr marR="10178" indent="12700">
              <a:lnSpc>
                <a:spcPct val="125000"/>
              </a:lnSpc>
              <a:spcBef>
                <a:spcPts val="400"/>
              </a:spcBef>
              <a:defRPr sz="2600" spc="-26">
                <a:solidFill>
                  <a:srgbClr val="64738B"/>
                </a:solidFill>
              </a:defRPr>
            </a:pPr>
            <a:r>
              <a:rPr sz="2400" dirty="0"/>
              <a:t>Ultra-Wideband </a:t>
            </a:r>
            <a:r>
              <a:rPr sz="2400" dirty="0" err="1"/>
              <a:t>기술을</a:t>
            </a:r>
            <a:r>
              <a:rPr sz="2400" dirty="0"/>
              <a:t> </a:t>
            </a:r>
            <a:r>
              <a:rPr sz="2400" dirty="0" err="1"/>
              <a:t>활용하여</a:t>
            </a:r>
            <a:r>
              <a:rPr sz="2400" dirty="0"/>
              <a:t> </a:t>
            </a:r>
            <a:r>
              <a:rPr sz="2400" dirty="0" err="1"/>
              <a:t>접촉</a:t>
            </a:r>
            <a:r>
              <a:rPr sz="2400" dirty="0"/>
              <a:t> </a:t>
            </a:r>
            <a:r>
              <a:rPr sz="2400" dirty="0" err="1"/>
              <a:t>없이도</a:t>
            </a:r>
            <a:r>
              <a:rPr sz="2400" dirty="0"/>
              <a:t> </a:t>
            </a:r>
            <a:r>
              <a:rPr sz="2400" dirty="0" err="1"/>
              <a:t>정확하고</a:t>
            </a:r>
            <a:r>
              <a:rPr sz="2400" dirty="0"/>
              <a:t> </a:t>
            </a:r>
            <a:r>
              <a:rPr sz="2400" dirty="0" err="1"/>
              <a:t>안전한</a:t>
            </a:r>
            <a:r>
              <a:rPr sz="2400" dirty="0"/>
              <a:t> </a:t>
            </a:r>
            <a:r>
              <a:rPr sz="2400" dirty="0" err="1"/>
              <a:t>요금</a:t>
            </a:r>
            <a:r>
              <a:rPr sz="2400" dirty="0"/>
              <a:t> </a:t>
            </a:r>
            <a:r>
              <a:rPr sz="2400" dirty="0" err="1"/>
              <a:t>결제가</a:t>
            </a:r>
            <a:r>
              <a:rPr sz="2400" dirty="0"/>
              <a:t> </a:t>
            </a:r>
            <a:r>
              <a:rPr sz="2400" dirty="0" err="1"/>
              <a:t>가능한</a:t>
            </a:r>
            <a:r>
              <a:rPr sz="2400" dirty="0"/>
              <a:t> </a:t>
            </a:r>
            <a:br>
              <a:rPr sz="2400" dirty="0"/>
            </a:br>
            <a:r>
              <a:rPr sz="2400" dirty="0" err="1"/>
              <a:t>시스템</a:t>
            </a:r>
            <a:r>
              <a:rPr sz="2400" dirty="0"/>
              <a:t>. </a:t>
            </a:r>
            <a:r>
              <a:rPr sz="2400" dirty="0" err="1"/>
              <a:t>코로나</a:t>
            </a:r>
            <a:r>
              <a:rPr sz="2400" dirty="0"/>
              <a:t> </a:t>
            </a:r>
            <a:r>
              <a:rPr sz="2400" dirty="0" err="1"/>
              <a:t>시대</a:t>
            </a:r>
            <a:r>
              <a:rPr sz="2400" dirty="0"/>
              <a:t> </a:t>
            </a:r>
            <a:r>
              <a:rPr sz="2400" dirty="0" err="1"/>
              <a:t>대응</a:t>
            </a:r>
            <a:r>
              <a:rPr sz="2400" dirty="0"/>
              <a:t> </a:t>
            </a:r>
            <a:r>
              <a:rPr sz="2400" dirty="0" err="1"/>
              <a:t>솔루션으로</a:t>
            </a:r>
            <a:r>
              <a:rPr sz="2400" dirty="0"/>
              <a:t> </a:t>
            </a:r>
            <a:r>
              <a:rPr sz="2400" dirty="0" err="1"/>
              <a:t>승하차</a:t>
            </a:r>
            <a:r>
              <a:rPr sz="2400" dirty="0"/>
              <a:t> </a:t>
            </a:r>
            <a:r>
              <a:rPr sz="2400" dirty="0" err="1"/>
              <a:t>시간</a:t>
            </a:r>
            <a:r>
              <a:rPr sz="2400" dirty="0"/>
              <a:t> </a:t>
            </a:r>
            <a:r>
              <a:rPr sz="2400" dirty="0" err="1"/>
              <a:t>절약</a:t>
            </a:r>
            <a:r>
              <a:rPr sz="2400" dirty="0"/>
              <a:t> 및 </a:t>
            </a:r>
            <a:r>
              <a:rPr sz="2400" dirty="0" err="1"/>
              <a:t>무임승차</a:t>
            </a:r>
            <a:r>
              <a:rPr sz="2400" dirty="0"/>
              <a:t> </a:t>
            </a:r>
            <a:r>
              <a:rPr sz="2400" dirty="0" err="1"/>
              <a:t>방지</a:t>
            </a:r>
            <a:r>
              <a:rPr sz="2400" dirty="0"/>
              <a:t> </a:t>
            </a:r>
            <a:r>
              <a:rPr sz="2400" dirty="0" err="1"/>
              <a:t>기능</a:t>
            </a:r>
            <a:r>
              <a:rPr sz="2400" dirty="0"/>
              <a:t> </a:t>
            </a:r>
            <a:r>
              <a:rPr sz="2400" dirty="0" err="1"/>
              <a:t>포함</a:t>
            </a:r>
            <a:r>
              <a:rPr sz="2400" dirty="0"/>
              <a:t>.</a:t>
            </a:r>
          </a:p>
        </p:txBody>
      </p:sp>
      <p:grpSp>
        <p:nvGrpSpPr>
          <p:cNvPr id="917" name="object 13"/>
          <p:cNvGrpSpPr/>
          <p:nvPr/>
        </p:nvGrpSpPr>
        <p:grpSpPr>
          <a:xfrm>
            <a:off x="676079" y="7565654"/>
            <a:ext cx="12958699" cy="1949897"/>
            <a:chOff x="0" y="0"/>
            <a:chExt cx="12958698" cy="1949896"/>
          </a:xfrm>
        </p:grpSpPr>
        <p:sp>
          <p:nvSpPr>
            <p:cNvPr id="914" name="object 14"/>
            <p:cNvSpPr/>
            <p:nvPr/>
          </p:nvSpPr>
          <p:spPr>
            <a:xfrm>
              <a:off x="-1" y="-1"/>
              <a:ext cx="12958700" cy="19498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220" y="21600"/>
                  </a:moveTo>
                  <a:lnTo>
                    <a:pt x="380" y="21600"/>
                  </a:lnTo>
                  <a:lnTo>
                    <a:pt x="353" y="21583"/>
                  </a:lnTo>
                  <a:lnTo>
                    <a:pt x="203" y="21243"/>
                  </a:lnTo>
                  <a:lnTo>
                    <a:pt x="83" y="20547"/>
                  </a:lnTo>
                  <a:lnTo>
                    <a:pt x="13" y="19601"/>
                  </a:lnTo>
                  <a:lnTo>
                    <a:pt x="0" y="19077"/>
                  </a:lnTo>
                  <a:lnTo>
                    <a:pt x="0" y="2523"/>
                  </a:lnTo>
                  <a:lnTo>
                    <a:pt x="41" y="1503"/>
                  </a:lnTo>
                  <a:lnTo>
                    <a:pt x="138" y="665"/>
                  </a:lnTo>
                  <a:lnTo>
                    <a:pt x="275" y="138"/>
                  </a:lnTo>
                  <a:lnTo>
                    <a:pt x="380" y="0"/>
                  </a:lnTo>
                  <a:lnTo>
                    <a:pt x="21220" y="0"/>
                  </a:lnTo>
                  <a:lnTo>
                    <a:pt x="21374" y="273"/>
                  </a:lnTo>
                  <a:lnTo>
                    <a:pt x="21500" y="916"/>
                  </a:lnTo>
                  <a:lnTo>
                    <a:pt x="21579" y="1831"/>
                  </a:lnTo>
                  <a:lnTo>
                    <a:pt x="21600" y="2523"/>
                  </a:lnTo>
                  <a:lnTo>
                    <a:pt x="21600" y="19077"/>
                  </a:lnTo>
                  <a:lnTo>
                    <a:pt x="21559" y="20097"/>
                  </a:lnTo>
                  <a:lnTo>
                    <a:pt x="21462" y="20935"/>
                  </a:lnTo>
                  <a:lnTo>
                    <a:pt x="21325" y="21462"/>
                  </a:lnTo>
                  <a:lnTo>
                    <a:pt x="21247" y="21583"/>
                  </a:lnTo>
                  <a:lnTo>
                    <a:pt x="21220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sp>
          <p:nvSpPr>
            <p:cNvPr id="915" name="object 15"/>
            <p:cNvSpPr/>
            <p:nvPr/>
          </p:nvSpPr>
          <p:spPr>
            <a:xfrm>
              <a:off x="304671" y="304671"/>
              <a:ext cx="1015571" cy="10155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154" y="21600"/>
                  </a:moveTo>
                  <a:lnTo>
                    <a:pt x="10446" y="21600"/>
                  </a:lnTo>
                  <a:lnTo>
                    <a:pt x="10093" y="21583"/>
                  </a:lnTo>
                  <a:lnTo>
                    <a:pt x="8346" y="21323"/>
                  </a:lnTo>
                  <a:lnTo>
                    <a:pt x="6340" y="20643"/>
                  </a:lnTo>
                  <a:lnTo>
                    <a:pt x="4506" y="19583"/>
                  </a:lnTo>
                  <a:lnTo>
                    <a:pt x="2913" y="18187"/>
                  </a:lnTo>
                  <a:lnTo>
                    <a:pt x="1624" y="16506"/>
                  </a:lnTo>
                  <a:lnTo>
                    <a:pt x="687" y="14606"/>
                  </a:lnTo>
                  <a:lnTo>
                    <a:pt x="138" y="12560"/>
                  </a:lnTo>
                  <a:lnTo>
                    <a:pt x="0" y="11154"/>
                  </a:lnTo>
                  <a:lnTo>
                    <a:pt x="0" y="10446"/>
                  </a:lnTo>
                  <a:lnTo>
                    <a:pt x="276" y="8346"/>
                  </a:lnTo>
                  <a:lnTo>
                    <a:pt x="957" y="6340"/>
                  </a:lnTo>
                  <a:lnTo>
                    <a:pt x="2017" y="4506"/>
                  </a:lnTo>
                  <a:lnTo>
                    <a:pt x="3413" y="2913"/>
                  </a:lnTo>
                  <a:lnTo>
                    <a:pt x="5094" y="1624"/>
                  </a:lnTo>
                  <a:lnTo>
                    <a:pt x="6994" y="687"/>
                  </a:lnTo>
                  <a:lnTo>
                    <a:pt x="9040" y="138"/>
                  </a:lnTo>
                  <a:lnTo>
                    <a:pt x="10446" y="0"/>
                  </a:lnTo>
                  <a:lnTo>
                    <a:pt x="11154" y="0"/>
                  </a:lnTo>
                  <a:lnTo>
                    <a:pt x="13254" y="277"/>
                  </a:lnTo>
                  <a:lnTo>
                    <a:pt x="15260" y="957"/>
                  </a:lnTo>
                  <a:lnTo>
                    <a:pt x="17094" y="2017"/>
                  </a:lnTo>
                  <a:lnTo>
                    <a:pt x="18687" y="3413"/>
                  </a:lnTo>
                  <a:lnTo>
                    <a:pt x="19976" y="5094"/>
                  </a:lnTo>
                  <a:lnTo>
                    <a:pt x="20913" y="6994"/>
                  </a:lnTo>
                  <a:lnTo>
                    <a:pt x="21461" y="9040"/>
                  </a:lnTo>
                  <a:lnTo>
                    <a:pt x="21600" y="10446"/>
                  </a:lnTo>
                  <a:lnTo>
                    <a:pt x="21600" y="11154"/>
                  </a:lnTo>
                  <a:lnTo>
                    <a:pt x="21324" y="13254"/>
                  </a:lnTo>
                  <a:lnTo>
                    <a:pt x="20643" y="15260"/>
                  </a:lnTo>
                  <a:lnTo>
                    <a:pt x="19583" y="17094"/>
                  </a:lnTo>
                  <a:lnTo>
                    <a:pt x="18187" y="18687"/>
                  </a:lnTo>
                  <a:lnTo>
                    <a:pt x="16506" y="19976"/>
                  </a:lnTo>
                  <a:lnTo>
                    <a:pt x="14606" y="20913"/>
                  </a:lnTo>
                  <a:lnTo>
                    <a:pt x="12560" y="21461"/>
                  </a:lnTo>
                  <a:lnTo>
                    <a:pt x="11507" y="21583"/>
                  </a:lnTo>
                  <a:lnTo>
                    <a:pt x="11154" y="21600"/>
                  </a:lnTo>
                  <a:close/>
                </a:path>
              </a:pathLst>
            </a:custGeom>
            <a:solidFill>
              <a:srgbClr val="E6F0FF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pic>
          <p:nvPicPr>
            <p:cNvPr id="916" name="object 16" descr="object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9966" y="670277"/>
              <a:ext cx="324981" cy="28435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918" name="object 17"/>
          <p:cNvSpPr txBox="1"/>
          <p:nvPr/>
        </p:nvSpPr>
        <p:spPr>
          <a:xfrm>
            <a:off x="2273915" y="7849241"/>
            <a:ext cx="10958701" cy="1601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>
              <a:spcBef>
                <a:spcPts val="1200"/>
              </a:spcBef>
              <a:defRPr sz="3000" spc="-29">
                <a:solidFill>
                  <a:srgbClr val="1D293B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rPr dirty="0"/>
              <a:t>e-</a:t>
            </a:r>
            <a:r>
              <a:rPr dirty="0" err="1"/>
              <a:t>DTG를</a:t>
            </a:r>
            <a:r>
              <a:rPr dirty="0"/>
              <a:t> </a:t>
            </a:r>
            <a:r>
              <a:rPr dirty="0" err="1"/>
              <a:t>통한</a:t>
            </a:r>
            <a:r>
              <a:rPr dirty="0"/>
              <a:t> </a:t>
            </a:r>
            <a:r>
              <a:rPr dirty="0" err="1"/>
              <a:t>운전자</a:t>
            </a:r>
            <a:r>
              <a:rPr dirty="0"/>
              <a:t> </a:t>
            </a:r>
            <a:r>
              <a:rPr dirty="0" err="1"/>
              <a:t>평가</a:t>
            </a:r>
            <a:r>
              <a:rPr dirty="0"/>
              <a:t> </a:t>
            </a:r>
            <a:r>
              <a:rPr dirty="0" err="1"/>
              <a:t>시스템</a:t>
            </a:r>
            <a:r>
              <a:rPr dirty="0"/>
              <a:t> </a:t>
            </a:r>
            <a:r>
              <a:rPr dirty="0" err="1"/>
              <a:t>구축</a:t>
            </a:r>
            <a:endParaRPr dirty="0"/>
          </a:p>
          <a:p>
            <a:pPr marR="10178" indent="12700">
              <a:lnSpc>
                <a:spcPct val="125000"/>
              </a:lnSpc>
              <a:spcBef>
                <a:spcPts val="200"/>
              </a:spcBef>
              <a:defRPr sz="2600" spc="-26">
                <a:solidFill>
                  <a:srgbClr val="64738B"/>
                </a:solidFill>
              </a:defRPr>
            </a:pPr>
            <a:r>
              <a:rPr sz="2400" dirty="0" err="1"/>
              <a:t>운전자의</a:t>
            </a:r>
            <a:r>
              <a:rPr sz="2400" dirty="0"/>
              <a:t> </a:t>
            </a:r>
            <a:r>
              <a:rPr sz="2400" dirty="0" err="1"/>
              <a:t>급가속</a:t>
            </a:r>
            <a:r>
              <a:rPr sz="2400" dirty="0"/>
              <a:t>, </a:t>
            </a:r>
            <a:r>
              <a:rPr sz="2400" dirty="0" err="1"/>
              <a:t>급감속</a:t>
            </a:r>
            <a:r>
              <a:rPr sz="2400" dirty="0"/>
              <a:t>, </a:t>
            </a:r>
            <a:r>
              <a:rPr sz="2400" dirty="0" err="1"/>
              <a:t>과속</a:t>
            </a:r>
            <a:r>
              <a:rPr sz="2400" dirty="0"/>
              <a:t> 등 </a:t>
            </a:r>
            <a:r>
              <a:rPr sz="2400" dirty="0" err="1"/>
              <a:t>운행</a:t>
            </a:r>
            <a:r>
              <a:rPr sz="2400" dirty="0"/>
              <a:t> </a:t>
            </a:r>
            <a:r>
              <a:rPr sz="2400" dirty="0" err="1"/>
              <a:t>패턴을</a:t>
            </a:r>
            <a:r>
              <a:rPr sz="2400" dirty="0"/>
              <a:t> </a:t>
            </a:r>
            <a:r>
              <a:rPr sz="2400" dirty="0" err="1"/>
              <a:t>분석하여</a:t>
            </a:r>
            <a:r>
              <a:rPr sz="2400" dirty="0"/>
              <a:t> </a:t>
            </a:r>
            <a:r>
              <a:rPr sz="2400" dirty="0" err="1"/>
              <a:t>안전</a:t>
            </a:r>
            <a:r>
              <a:rPr sz="2400" dirty="0"/>
              <a:t> </a:t>
            </a:r>
            <a:r>
              <a:rPr sz="2400" dirty="0" err="1"/>
              <a:t>운전</a:t>
            </a:r>
            <a:r>
              <a:rPr sz="2400" dirty="0"/>
              <a:t> </a:t>
            </a:r>
            <a:r>
              <a:rPr sz="2400" dirty="0" err="1"/>
              <a:t>점수를</a:t>
            </a:r>
            <a:r>
              <a:rPr sz="2400" dirty="0"/>
              <a:t> </a:t>
            </a:r>
            <a:r>
              <a:rPr sz="2400" dirty="0" err="1"/>
              <a:t>평가하고</a:t>
            </a:r>
            <a:r>
              <a:rPr sz="2400" dirty="0"/>
              <a:t> </a:t>
            </a:r>
            <a:br>
              <a:rPr sz="2400" dirty="0"/>
            </a:br>
            <a:r>
              <a:rPr sz="2400" dirty="0" err="1"/>
              <a:t>피드백을</a:t>
            </a:r>
            <a:r>
              <a:rPr sz="2400" dirty="0"/>
              <a:t> </a:t>
            </a:r>
            <a:r>
              <a:rPr sz="2400" dirty="0" err="1"/>
              <a:t>제공하는</a:t>
            </a:r>
            <a:r>
              <a:rPr sz="2400" dirty="0"/>
              <a:t> </a:t>
            </a:r>
            <a:r>
              <a:rPr sz="2400" dirty="0" err="1"/>
              <a:t>시스템</a:t>
            </a:r>
            <a:r>
              <a:rPr sz="2400" dirty="0"/>
              <a:t>. </a:t>
            </a:r>
            <a:r>
              <a:rPr sz="2400" dirty="0" err="1"/>
              <a:t>교통</a:t>
            </a:r>
            <a:r>
              <a:rPr sz="2400" dirty="0"/>
              <a:t> </a:t>
            </a:r>
            <a:r>
              <a:rPr sz="2400" dirty="0" err="1"/>
              <a:t>안전</a:t>
            </a:r>
            <a:r>
              <a:rPr sz="2400" dirty="0"/>
              <a:t> </a:t>
            </a:r>
            <a:r>
              <a:rPr sz="2400" dirty="0" err="1"/>
              <a:t>향상</a:t>
            </a:r>
            <a:r>
              <a:rPr sz="2400" dirty="0"/>
              <a:t> 및 </a:t>
            </a:r>
            <a:r>
              <a:rPr sz="2400" dirty="0" err="1"/>
              <a:t>연료</a:t>
            </a:r>
            <a:r>
              <a:rPr sz="2400" dirty="0"/>
              <a:t> </a:t>
            </a:r>
            <a:r>
              <a:rPr sz="2400" dirty="0" err="1"/>
              <a:t>효율성</a:t>
            </a:r>
            <a:r>
              <a:rPr sz="2400" dirty="0"/>
              <a:t> </a:t>
            </a:r>
            <a:r>
              <a:rPr sz="2400" dirty="0" err="1"/>
              <a:t>증대</a:t>
            </a:r>
            <a:r>
              <a:rPr sz="2400" dirty="0"/>
              <a:t> </a:t>
            </a:r>
            <a:r>
              <a:rPr sz="2400" dirty="0" err="1"/>
              <a:t>효과</a:t>
            </a:r>
            <a:r>
              <a:rPr sz="2400" dirty="0"/>
              <a:t>.</a:t>
            </a:r>
          </a:p>
        </p:txBody>
      </p:sp>
      <p:grpSp>
        <p:nvGrpSpPr>
          <p:cNvPr id="922" name="object 18"/>
          <p:cNvGrpSpPr/>
          <p:nvPr/>
        </p:nvGrpSpPr>
        <p:grpSpPr>
          <a:xfrm>
            <a:off x="676079" y="9921781"/>
            <a:ext cx="12958699" cy="1970209"/>
            <a:chOff x="0" y="0"/>
            <a:chExt cx="12958698" cy="1970207"/>
          </a:xfrm>
        </p:grpSpPr>
        <p:sp>
          <p:nvSpPr>
            <p:cNvPr id="919" name="object 19"/>
            <p:cNvSpPr/>
            <p:nvPr/>
          </p:nvSpPr>
          <p:spPr>
            <a:xfrm>
              <a:off x="-1" y="-1"/>
              <a:ext cx="12958700" cy="19702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220" y="21600"/>
                  </a:moveTo>
                  <a:lnTo>
                    <a:pt x="380" y="21600"/>
                  </a:lnTo>
                  <a:lnTo>
                    <a:pt x="353" y="21583"/>
                  </a:lnTo>
                  <a:lnTo>
                    <a:pt x="203" y="21247"/>
                  </a:lnTo>
                  <a:lnTo>
                    <a:pt x="83" y="20558"/>
                  </a:lnTo>
                  <a:lnTo>
                    <a:pt x="13" y="19621"/>
                  </a:lnTo>
                  <a:lnTo>
                    <a:pt x="0" y="19103"/>
                  </a:lnTo>
                  <a:lnTo>
                    <a:pt x="0" y="2497"/>
                  </a:lnTo>
                  <a:lnTo>
                    <a:pt x="41" y="1487"/>
                  </a:lnTo>
                  <a:lnTo>
                    <a:pt x="138" y="659"/>
                  </a:lnTo>
                  <a:lnTo>
                    <a:pt x="275" y="136"/>
                  </a:lnTo>
                  <a:lnTo>
                    <a:pt x="380" y="0"/>
                  </a:lnTo>
                  <a:lnTo>
                    <a:pt x="21220" y="0"/>
                  </a:lnTo>
                  <a:lnTo>
                    <a:pt x="21374" y="271"/>
                  </a:lnTo>
                  <a:lnTo>
                    <a:pt x="21500" y="907"/>
                  </a:lnTo>
                  <a:lnTo>
                    <a:pt x="21579" y="1812"/>
                  </a:lnTo>
                  <a:lnTo>
                    <a:pt x="21600" y="2497"/>
                  </a:lnTo>
                  <a:lnTo>
                    <a:pt x="21600" y="19103"/>
                  </a:lnTo>
                  <a:lnTo>
                    <a:pt x="21559" y="20113"/>
                  </a:lnTo>
                  <a:lnTo>
                    <a:pt x="21462" y="20941"/>
                  </a:lnTo>
                  <a:lnTo>
                    <a:pt x="21325" y="21464"/>
                  </a:lnTo>
                  <a:lnTo>
                    <a:pt x="21247" y="21583"/>
                  </a:lnTo>
                  <a:lnTo>
                    <a:pt x="21220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sp>
          <p:nvSpPr>
            <p:cNvPr id="920" name="object 20"/>
            <p:cNvSpPr/>
            <p:nvPr/>
          </p:nvSpPr>
          <p:spPr>
            <a:xfrm>
              <a:off x="304671" y="304671"/>
              <a:ext cx="1015571" cy="10155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154" y="21600"/>
                  </a:moveTo>
                  <a:lnTo>
                    <a:pt x="10446" y="21600"/>
                  </a:lnTo>
                  <a:lnTo>
                    <a:pt x="10093" y="21583"/>
                  </a:lnTo>
                  <a:lnTo>
                    <a:pt x="8346" y="21323"/>
                  </a:lnTo>
                  <a:lnTo>
                    <a:pt x="6340" y="20643"/>
                  </a:lnTo>
                  <a:lnTo>
                    <a:pt x="4506" y="19583"/>
                  </a:lnTo>
                  <a:lnTo>
                    <a:pt x="2913" y="18187"/>
                  </a:lnTo>
                  <a:lnTo>
                    <a:pt x="1624" y="16506"/>
                  </a:lnTo>
                  <a:lnTo>
                    <a:pt x="687" y="14606"/>
                  </a:lnTo>
                  <a:lnTo>
                    <a:pt x="138" y="12560"/>
                  </a:lnTo>
                  <a:lnTo>
                    <a:pt x="0" y="11154"/>
                  </a:lnTo>
                  <a:lnTo>
                    <a:pt x="0" y="10446"/>
                  </a:lnTo>
                  <a:lnTo>
                    <a:pt x="276" y="8346"/>
                  </a:lnTo>
                  <a:lnTo>
                    <a:pt x="957" y="6340"/>
                  </a:lnTo>
                  <a:lnTo>
                    <a:pt x="2017" y="4506"/>
                  </a:lnTo>
                  <a:lnTo>
                    <a:pt x="3413" y="2913"/>
                  </a:lnTo>
                  <a:lnTo>
                    <a:pt x="5094" y="1624"/>
                  </a:lnTo>
                  <a:lnTo>
                    <a:pt x="6994" y="687"/>
                  </a:lnTo>
                  <a:lnTo>
                    <a:pt x="9040" y="138"/>
                  </a:lnTo>
                  <a:lnTo>
                    <a:pt x="10446" y="0"/>
                  </a:lnTo>
                  <a:lnTo>
                    <a:pt x="11154" y="0"/>
                  </a:lnTo>
                  <a:lnTo>
                    <a:pt x="13254" y="277"/>
                  </a:lnTo>
                  <a:lnTo>
                    <a:pt x="15260" y="957"/>
                  </a:lnTo>
                  <a:lnTo>
                    <a:pt x="17094" y="2017"/>
                  </a:lnTo>
                  <a:lnTo>
                    <a:pt x="18687" y="3413"/>
                  </a:lnTo>
                  <a:lnTo>
                    <a:pt x="19976" y="5094"/>
                  </a:lnTo>
                  <a:lnTo>
                    <a:pt x="20913" y="6994"/>
                  </a:lnTo>
                  <a:lnTo>
                    <a:pt x="21461" y="9040"/>
                  </a:lnTo>
                  <a:lnTo>
                    <a:pt x="21600" y="10446"/>
                  </a:lnTo>
                  <a:lnTo>
                    <a:pt x="21600" y="11154"/>
                  </a:lnTo>
                  <a:lnTo>
                    <a:pt x="21324" y="13254"/>
                  </a:lnTo>
                  <a:lnTo>
                    <a:pt x="20643" y="15260"/>
                  </a:lnTo>
                  <a:lnTo>
                    <a:pt x="19583" y="17094"/>
                  </a:lnTo>
                  <a:lnTo>
                    <a:pt x="18187" y="18687"/>
                  </a:lnTo>
                  <a:lnTo>
                    <a:pt x="16506" y="19976"/>
                  </a:lnTo>
                  <a:lnTo>
                    <a:pt x="14606" y="20913"/>
                  </a:lnTo>
                  <a:lnTo>
                    <a:pt x="12560" y="21461"/>
                  </a:lnTo>
                  <a:lnTo>
                    <a:pt x="11507" y="21583"/>
                  </a:lnTo>
                  <a:lnTo>
                    <a:pt x="11154" y="21600"/>
                  </a:lnTo>
                  <a:close/>
                </a:path>
              </a:pathLst>
            </a:custGeom>
            <a:solidFill>
              <a:srgbClr val="E6F0FF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pic>
          <p:nvPicPr>
            <p:cNvPr id="921" name="object 21" descr="object 2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9966" y="669072"/>
              <a:ext cx="324981" cy="28556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923" name="object 22"/>
          <p:cNvSpPr txBox="1"/>
          <p:nvPr/>
        </p:nvSpPr>
        <p:spPr>
          <a:xfrm>
            <a:off x="2273915" y="10205175"/>
            <a:ext cx="10884226" cy="16597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>
              <a:spcBef>
                <a:spcPts val="1400"/>
              </a:spcBef>
              <a:defRPr sz="3000" spc="-29">
                <a:solidFill>
                  <a:srgbClr val="1D293B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rPr dirty="0" err="1"/>
              <a:t>친환경</a:t>
            </a:r>
            <a:r>
              <a:rPr dirty="0"/>
              <a:t> </a:t>
            </a:r>
            <a:r>
              <a:rPr dirty="0" err="1"/>
              <a:t>운전장치</a:t>
            </a:r>
            <a:r>
              <a:rPr dirty="0"/>
              <a:t> </a:t>
            </a:r>
            <a:r>
              <a:rPr dirty="0" err="1"/>
              <a:t>시스템</a:t>
            </a:r>
            <a:r>
              <a:rPr dirty="0"/>
              <a:t> </a:t>
            </a:r>
            <a:r>
              <a:rPr dirty="0" err="1"/>
              <a:t>개발</a:t>
            </a:r>
            <a:endParaRPr dirty="0"/>
          </a:p>
          <a:p>
            <a:pPr marR="10178" indent="12700">
              <a:lnSpc>
                <a:spcPct val="125000"/>
              </a:lnSpc>
              <a:spcBef>
                <a:spcPts val="400"/>
              </a:spcBef>
              <a:defRPr sz="2600" spc="-26">
                <a:solidFill>
                  <a:srgbClr val="64738B"/>
                </a:solidFill>
              </a:defRPr>
            </a:pPr>
            <a:r>
              <a:rPr sz="2400" dirty="0" err="1"/>
              <a:t>탄소</a:t>
            </a:r>
            <a:r>
              <a:rPr sz="2400" dirty="0"/>
              <a:t> </a:t>
            </a:r>
            <a:r>
              <a:rPr sz="2400" dirty="0" err="1"/>
              <a:t>배출을</a:t>
            </a:r>
            <a:r>
              <a:rPr sz="2400" dirty="0"/>
              <a:t> </a:t>
            </a:r>
            <a:r>
              <a:rPr sz="2400" dirty="0" err="1"/>
              <a:t>최소화하고</a:t>
            </a:r>
            <a:r>
              <a:rPr sz="2400" dirty="0"/>
              <a:t> </a:t>
            </a:r>
            <a:r>
              <a:rPr sz="2400" dirty="0" err="1"/>
              <a:t>연료</a:t>
            </a:r>
            <a:r>
              <a:rPr sz="2400" dirty="0"/>
              <a:t> </a:t>
            </a:r>
            <a:r>
              <a:rPr sz="2400" dirty="0" err="1"/>
              <a:t>효율성을</a:t>
            </a:r>
            <a:r>
              <a:rPr sz="2400" dirty="0"/>
              <a:t> </a:t>
            </a:r>
            <a:r>
              <a:rPr sz="2400" dirty="0" err="1"/>
              <a:t>높이기</a:t>
            </a:r>
            <a:r>
              <a:rPr sz="2400" dirty="0"/>
              <a:t> </a:t>
            </a:r>
            <a:r>
              <a:rPr sz="2400" dirty="0" err="1"/>
              <a:t>위한</a:t>
            </a:r>
            <a:r>
              <a:rPr sz="2400" dirty="0"/>
              <a:t> </a:t>
            </a:r>
            <a:r>
              <a:rPr sz="2400" dirty="0" err="1"/>
              <a:t>운전자</a:t>
            </a:r>
            <a:r>
              <a:rPr sz="2400" dirty="0"/>
              <a:t> </a:t>
            </a:r>
            <a:r>
              <a:rPr sz="2400" dirty="0" err="1"/>
              <a:t>지원</a:t>
            </a:r>
            <a:r>
              <a:rPr sz="2400" dirty="0"/>
              <a:t> </a:t>
            </a:r>
            <a:r>
              <a:rPr sz="2400" dirty="0" err="1"/>
              <a:t>시스템</a:t>
            </a:r>
            <a:r>
              <a:rPr sz="2400" dirty="0"/>
              <a:t>. </a:t>
            </a:r>
            <a:br>
              <a:rPr sz="2400" dirty="0"/>
            </a:br>
            <a:r>
              <a:rPr sz="2400" dirty="0" err="1"/>
              <a:t>실시간</a:t>
            </a:r>
            <a:r>
              <a:rPr sz="2400" dirty="0"/>
              <a:t> </a:t>
            </a:r>
            <a:r>
              <a:rPr sz="2400" dirty="0" err="1"/>
              <a:t>운행</a:t>
            </a:r>
            <a:r>
              <a:rPr sz="2400" dirty="0"/>
              <a:t> </a:t>
            </a:r>
            <a:r>
              <a:rPr sz="2400" dirty="0" err="1"/>
              <a:t>데이터를</a:t>
            </a:r>
            <a:r>
              <a:rPr sz="2400" dirty="0"/>
              <a:t> </a:t>
            </a:r>
            <a:r>
              <a:rPr sz="2400" dirty="0" err="1"/>
              <a:t>분석</a:t>
            </a:r>
            <a:r>
              <a:rPr sz="2400" dirty="0"/>
              <a:t> </a:t>
            </a:r>
            <a:r>
              <a:rPr sz="2400" dirty="0" err="1"/>
              <a:t>하여</a:t>
            </a:r>
            <a:r>
              <a:rPr sz="2400" dirty="0"/>
              <a:t> </a:t>
            </a:r>
            <a:r>
              <a:rPr sz="2400" dirty="0" err="1"/>
              <a:t>친환경</a:t>
            </a:r>
            <a:r>
              <a:rPr sz="2400" dirty="0"/>
              <a:t> </a:t>
            </a:r>
            <a:r>
              <a:rPr sz="2400" dirty="0" err="1"/>
              <a:t>운전을</a:t>
            </a:r>
            <a:r>
              <a:rPr sz="2400" dirty="0"/>
              <a:t> </a:t>
            </a:r>
            <a:r>
              <a:rPr sz="2400" dirty="0" err="1"/>
              <a:t>유도하는</a:t>
            </a:r>
            <a:r>
              <a:rPr sz="2400" dirty="0"/>
              <a:t> </a:t>
            </a:r>
            <a:r>
              <a:rPr sz="2400" dirty="0" err="1"/>
              <a:t>가이드라인</a:t>
            </a:r>
            <a:r>
              <a:rPr sz="2400" dirty="0"/>
              <a:t> </a:t>
            </a:r>
            <a:r>
              <a:rPr sz="2400" dirty="0" err="1"/>
              <a:t>제공</a:t>
            </a:r>
            <a:r>
              <a:rPr sz="2400" dirty="0"/>
              <a:t>.</a:t>
            </a:r>
          </a:p>
        </p:txBody>
      </p:sp>
      <p:sp>
        <p:nvSpPr>
          <p:cNvPr id="924" name="object 23"/>
          <p:cNvSpPr/>
          <p:nvPr/>
        </p:nvSpPr>
        <p:spPr>
          <a:xfrm>
            <a:off x="14049196" y="2671663"/>
            <a:ext cx="9295518" cy="92442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45" y="21600"/>
                </a:moveTo>
                <a:lnTo>
                  <a:pt x="455" y="21600"/>
                </a:lnTo>
                <a:lnTo>
                  <a:pt x="424" y="21597"/>
                </a:lnTo>
                <a:lnTo>
                  <a:pt x="243" y="21537"/>
                </a:lnTo>
                <a:lnTo>
                  <a:pt x="100" y="21414"/>
                </a:lnTo>
                <a:lnTo>
                  <a:pt x="16" y="21247"/>
                </a:lnTo>
                <a:lnTo>
                  <a:pt x="0" y="21155"/>
                </a:lnTo>
                <a:lnTo>
                  <a:pt x="0" y="445"/>
                </a:lnTo>
                <a:lnTo>
                  <a:pt x="49" y="265"/>
                </a:lnTo>
                <a:lnTo>
                  <a:pt x="165" y="117"/>
                </a:lnTo>
                <a:lnTo>
                  <a:pt x="330" y="24"/>
                </a:lnTo>
                <a:lnTo>
                  <a:pt x="455" y="0"/>
                </a:lnTo>
                <a:lnTo>
                  <a:pt x="21145" y="0"/>
                </a:lnTo>
                <a:lnTo>
                  <a:pt x="21329" y="48"/>
                </a:lnTo>
                <a:lnTo>
                  <a:pt x="21480" y="162"/>
                </a:lnTo>
                <a:lnTo>
                  <a:pt x="21575" y="323"/>
                </a:lnTo>
                <a:lnTo>
                  <a:pt x="21600" y="445"/>
                </a:lnTo>
                <a:lnTo>
                  <a:pt x="21600" y="21155"/>
                </a:lnTo>
                <a:lnTo>
                  <a:pt x="21551" y="21335"/>
                </a:lnTo>
                <a:lnTo>
                  <a:pt x="21435" y="21483"/>
                </a:lnTo>
                <a:lnTo>
                  <a:pt x="21270" y="21576"/>
                </a:lnTo>
                <a:lnTo>
                  <a:pt x="21176" y="21597"/>
                </a:lnTo>
                <a:lnTo>
                  <a:pt x="21145" y="21600"/>
                </a:lnTo>
                <a:close/>
              </a:path>
            </a:pathLst>
          </a:custGeom>
          <a:solidFill>
            <a:srgbClr val="F7FAFB"/>
          </a:solidFill>
          <a:ln w="12700">
            <a:miter lim="400000"/>
          </a:ln>
        </p:spPr>
        <p:txBody>
          <a:bodyPr lIns="81129" tIns="81129" rIns="81129" bIns="81129"/>
          <a:lstStyle/>
          <a:p>
            <a:endParaRPr/>
          </a:p>
        </p:txBody>
      </p:sp>
      <p:sp>
        <p:nvSpPr>
          <p:cNvPr id="925" name="object 24"/>
          <p:cNvSpPr txBox="1"/>
          <p:nvPr/>
        </p:nvSpPr>
        <p:spPr>
          <a:xfrm>
            <a:off x="14378630" y="2966719"/>
            <a:ext cx="4167895" cy="380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>
            <a:lvl1pPr indent="12700">
              <a:spcBef>
                <a:spcPts val="200"/>
              </a:spcBef>
              <a:defRPr sz="2700" spc="-26">
                <a:solidFill>
                  <a:srgbClr val="0056B3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lvl1pPr>
          </a:lstStyle>
          <a:p>
            <a:r>
              <a:t>기술 개발 로드맵</a:t>
            </a:r>
          </a:p>
        </p:txBody>
      </p:sp>
      <p:sp>
        <p:nvSpPr>
          <p:cNvPr id="926" name="object 28"/>
          <p:cNvSpPr/>
          <p:nvPr/>
        </p:nvSpPr>
        <p:spPr>
          <a:xfrm>
            <a:off x="14765287" y="3976085"/>
            <a:ext cx="52418" cy="7775387"/>
          </a:xfrm>
          <a:prstGeom prst="rect">
            <a:avLst/>
          </a:prstGeom>
          <a:solidFill>
            <a:srgbClr val="E2E7F0"/>
          </a:solidFill>
          <a:ln w="12700">
            <a:miter lim="400000"/>
          </a:ln>
        </p:spPr>
        <p:txBody>
          <a:bodyPr lIns="81129" tIns="81129" rIns="81129" bIns="81129"/>
          <a:lstStyle/>
          <a:p>
            <a:endParaRPr/>
          </a:p>
        </p:txBody>
      </p:sp>
      <p:pic>
        <p:nvPicPr>
          <p:cNvPr id="927" name="object 30" descr="object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60743" y="3945193"/>
            <a:ext cx="279566" cy="279563"/>
          </a:xfrm>
          <a:prstGeom prst="rect">
            <a:avLst/>
          </a:prstGeom>
          <a:ln w="12700">
            <a:miter lim="400000"/>
          </a:ln>
        </p:spPr>
      </p:pic>
      <p:pic>
        <p:nvPicPr>
          <p:cNvPr id="928" name="object 31" descr="object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660743" y="5500272"/>
            <a:ext cx="279566" cy="279564"/>
          </a:xfrm>
          <a:prstGeom prst="rect">
            <a:avLst/>
          </a:prstGeom>
          <a:ln w="12700">
            <a:miter lim="400000"/>
          </a:ln>
        </p:spPr>
      </p:pic>
      <p:pic>
        <p:nvPicPr>
          <p:cNvPr id="929" name="object 32" descr="object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660743" y="7055347"/>
            <a:ext cx="279566" cy="279564"/>
          </a:xfrm>
          <a:prstGeom prst="rect">
            <a:avLst/>
          </a:prstGeom>
          <a:ln w="12700">
            <a:miter lim="400000"/>
          </a:ln>
        </p:spPr>
      </p:pic>
      <p:pic>
        <p:nvPicPr>
          <p:cNvPr id="930" name="object 33" descr="object 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660743" y="8610425"/>
            <a:ext cx="279566" cy="279564"/>
          </a:xfrm>
          <a:prstGeom prst="rect">
            <a:avLst/>
          </a:prstGeom>
          <a:ln w="12700">
            <a:miter lim="400000"/>
          </a:ln>
        </p:spPr>
      </p:pic>
      <p:pic>
        <p:nvPicPr>
          <p:cNvPr id="931" name="object 34" descr="object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660743" y="10165502"/>
            <a:ext cx="279566" cy="279564"/>
          </a:xfrm>
          <a:prstGeom prst="rect">
            <a:avLst/>
          </a:prstGeom>
          <a:ln w="12700">
            <a:miter lim="400000"/>
          </a:ln>
        </p:spPr>
      </p:pic>
      <p:sp>
        <p:nvSpPr>
          <p:cNvPr id="932" name="object 37"/>
          <p:cNvSpPr txBox="1"/>
          <p:nvPr/>
        </p:nvSpPr>
        <p:spPr>
          <a:xfrm>
            <a:off x="15689090" y="3823117"/>
            <a:ext cx="5559194" cy="1505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>
              <a:defRPr sz="2500">
                <a:solidFill>
                  <a:srgbClr val="465469"/>
                </a:solidFill>
              </a:defRPr>
            </a:pPr>
            <a:r>
              <a:t>2023 Q4</a:t>
            </a:r>
          </a:p>
          <a:p>
            <a:pPr indent="12700">
              <a:defRPr sz="2700">
                <a:solidFill>
                  <a:srgbClr val="1D293B"/>
                </a:solidFill>
              </a:defRPr>
            </a:pPr>
            <a:r>
              <a:t>DTG 서버 시스템 1단계 개발 완료</a:t>
            </a:r>
          </a:p>
          <a:p>
            <a:pPr indent="12700">
              <a:defRPr sz="2300">
                <a:solidFill>
                  <a:srgbClr val="64738B"/>
                </a:solidFill>
              </a:defRPr>
            </a:pPr>
            <a:r>
              <a:t>기본 데이터 수집 및 통계 기능 구현</a:t>
            </a:r>
          </a:p>
        </p:txBody>
      </p:sp>
      <p:sp>
        <p:nvSpPr>
          <p:cNvPr id="933" name="object 38"/>
          <p:cNvSpPr txBox="1"/>
          <p:nvPr/>
        </p:nvSpPr>
        <p:spPr>
          <a:xfrm>
            <a:off x="15689090" y="5378193"/>
            <a:ext cx="6015731" cy="15057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>
              <a:defRPr sz="2500">
                <a:solidFill>
                  <a:srgbClr val="465469"/>
                </a:solidFill>
              </a:defRPr>
            </a:pPr>
            <a:r>
              <a:t>2024 Q2</a:t>
            </a:r>
          </a:p>
          <a:p>
            <a:pPr indent="12700">
              <a:defRPr sz="2700">
                <a:solidFill>
                  <a:srgbClr val="1D293B"/>
                </a:solidFill>
              </a:defRPr>
            </a:pPr>
            <a:r>
              <a:t>UWB 결제 시스템 실증 테스트</a:t>
            </a:r>
          </a:p>
          <a:p>
            <a:pPr indent="12700">
              <a:defRPr sz="2300">
                <a:solidFill>
                  <a:srgbClr val="64738B"/>
                </a:solidFill>
              </a:defRPr>
            </a:pPr>
            <a:r>
              <a:t>실제 버스 노선에서 테스트 및 최적화</a:t>
            </a:r>
          </a:p>
        </p:txBody>
      </p:sp>
      <p:sp>
        <p:nvSpPr>
          <p:cNvPr id="934" name="object 39"/>
          <p:cNvSpPr txBox="1"/>
          <p:nvPr/>
        </p:nvSpPr>
        <p:spPr>
          <a:xfrm>
            <a:off x="15689090" y="6933271"/>
            <a:ext cx="5284393" cy="1453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>
              <a:defRPr sz="2500">
                <a:solidFill>
                  <a:srgbClr val="465469"/>
                </a:solidFill>
              </a:defRPr>
            </a:pPr>
            <a:r>
              <a:rPr dirty="0"/>
              <a:t>2024 Q4</a:t>
            </a:r>
          </a:p>
          <a:p>
            <a:pPr indent="12700">
              <a:defRPr sz="2700">
                <a:solidFill>
                  <a:srgbClr val="1D293B"/>
                </a:solidFill>
              </a:defRPr>
            </a:pPr>
            <a:r>
              <a:rPr dirty="0" err="1"/>
              <a:t>운전자</a:t>
            </a:r>
            <a:r>
              <a:rPr dirty="0"/>
              <a:t> </a:t>
            </a:r>
            <a:r>
              <a:rPr dirty="0" err="1"/>
              <a:t>평가</a:t>
            </a:r>
            <a:r>
              <a:rPr dirty="0"/>
              <a:t> </a:t>
            </a:r>
            <a:r>
              <a:rPr dirty="0" err="1"/>
              <a:t>시스템</a:t>
            </a:r>
            <a:r>
              <a:rPr dirty="0"/>
              <a:t> </a:t>
            </a:r>
            <a:r>
              <a:rPr dirty="0" err="1"/>
              <a:t>베타</a:t>
            </a:r>
            <a:r>
              <a:rPr dirty="0"/>
              <a:t> </a:t>
            </a:r>
            <a:r>
              <a:rPr dirty="0" err="1"/>
              <a:t>출시</a:t>
            </a:r>
            <a:endParaRPr dirty="0"/>
          </a:p>
          <a:p>
            <a:pPr indent="12700">
              <a:defRPr sz="2300">
                <a:solidFill>
                  <a:srgbClr val="64738B"/>
                </a:solidFill>
              </a:defRPr>
            </a:pPr>
            <a:r>
              <a:rPr dirty="0"/>
              <a:t>10개 </a:t>
            </a:r>
            <a:r>
              <a:rPr dirty="0" err="1"/>
              <a:t>버스회사</a:t>
            </a:r>
            <a:r>
              <a:rPr dirty="0"/>
              <a:t> </a:t>
            </a:r>
            <a:r>
              <a:rPr dirty="0" err="1"/>
              <a:t>시범</a:t>
            </a:r>
            <a:r>
              <a:rPr dirty="0"/>
              <a:t> </a:t>
            </a:r>
            <a:r>
              <a:rPr dirty="0" err="1"/>
              <a:t>적용</a:t>
            </a:r>
            <a:endParaRPr dirty="0"/>
          </a:p>
        </p:txBody>
      </p:sp>
      <p:sp>
        <p:nvSpPr>
          <p:cNvPr id="935" name="object 40"/>
          <p:cNvSpPr txBox="1"/>
          <p:nvPr/>
        </p:nvSpPr>
        <p:spPr>
          <a:xfrm>
            <a:off x="15642494" y="8488348"/>
            <a:ext cx="5072932" cy="1505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38100">
              <a:defRPr sz="2500">
                <a:solidFill>
                  <a:srgbClr val="465469"/>
                </a:solidFill>
              </a:defRPr>
            </a:pPr>
            <a:r>
              <a:rPr dirty="0"/>
              <a:t>2026 Q4</a:t>
            </a:r>
          </a:p>
          <a:p>
            <a:pPr indent="38100">
              <a:lnSpc>
                <a:spcPct val="150000"/>
              </a:lnSpc>
              <a:defRPr sz="2700">
                <a:solidFill>
                  <a:srgbClr val="1D293B"/>
                </a:solidFill>
              </a:defRPr>
            </a:pPr>
            <a:r>
              <a:rPr dirty="0" err="1"/>
              <a:t>친환경</a:t>
            </a:r>
            <a:r>
              <a:rPr dirty="0"/>
              <a:t> </a:t>
            </a:r>
            <a:r>
              <a:rPr dirty="0" err="1"/>
              <a:t>운전장치</a:t>
            </a:r>
            <a:r>
              <a:rPr dirty="0"/>
              <a:t> </a:t>
            </a:r>
            <a:r>
              <a:rPr dirty="0" err="1"/>
              <a:t>상용화</a:t>
            </a:r>
            <a:endParaRPr dirty="0"/>
          </a:p>
          <a:p>
            <a:pPr indent="38100">
              <a:lnSpc>
                <a:spcPct val="150000"/>
              </a:lnSpc>
              <a:defRPr sz="3300" baseline="31999">
                <a:solidFill>
                  <a:srgbClr val="64738B"/>
                </a:solidFill>
              </a:defRPr>
            </a:pPr>
            <a:r>
              <a:rPr dirty="0" err="1"/>
              <a:t>전국</a:t>
            </a:r>
            <a:r>
              <a:rPr dirty="0"/>
              <a:t> </a:t>
            </a:r>
            <a:r>
              <a:rPr dirty="0" err="1"/>
              <a:t>버스</a:t>
            </a:r>
            <a:r>
              <a:rPr dirty="0"/>
              <a:t> </a:t>
            </a:r>
            <a:r>
              <a:rPr dirty="0" err="1"/>
              <a:t>네트워크</a:t>
            </a:r>
            <a:r>
              <a:rPr dirty="0"/>
              <a:t> </a:t>
            </a:r>
            <a:r>
              <a:rPr dirty="0" err="1"/>
              <a:t>확산</a:t>
            </a:r>
            <a:endParaRPr dirty="0"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F2DCF-4A11-A54A-3CB3-7C2D70DA8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object 2">
            <a:extLst>
              <a:ext uri="{FF2B5EF4-FFF2-40B4-BE49-F238E27FC236}">
                <a16:creationId xmlns:a16="http://schemas.microsoft.com/office/drawing/2014/main" id="{956FAB92-DC2E-BEFA-DE7D-EC73420B4C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5438" y="802225"/>
            <a:ext cx="17111008" cy="948413"/>
          </a:xfrm>
          <a:prstGeom prst="rect">
            <a:avLst/>
          </a:prstGeom>
        </p:spPr>
        <p:txBody>
          <a:bodyPr/>
          <a:lstStyle>
            <a:lvl1pPr indent="12700">
              <a:defRPr sz="5200"/>
            </a:lvl1pPr>
          </a:lstStyle>
          <a:p>
            <a:r>
              <a:rPr dirty="0" err="1"/>
              <a:t>핵심</a:t>
            </a:r>
            <a:r>
              <a:rPr dirty="0"/>
              <a:t> </a:t>
            </a:r>
            <a:r>
              <a:rPr dirty="0" err="1"/>
              <a:t>제품</a:t>
            </a:r>
            <a:r>
              <a:rPr dirty="0"/>
              <a:t> - D</a:t>
            </a:r>
            <a:r>
              <a:rPr lang="en-US" dirty="0"/>
              <a:t>VR</a:t>
            </a:r>
            <a:r>
              <a:rPr dirty="0"/>
              <a:t> </a:t>
            </a:r>
            <a:r>
              <a:rPr lang="en-US" dirty="0"/>
              <a:t>(FDVR-1000 Mobility System)</a:t>
            </a:r>
            <a:endParaRPr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D6BE8222-9967-B6FD-8228-C3B7A031B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82601" y="2703512"/>
            <a:ext cx="8127999" cy="78214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81665A4-2251-772F-09E7-7C4432D5C4DE}"/>
              </a:ext>
            </a:extLst>
          </p:cNvPr>
          <p:cNvSpPr txBox="1"/>
          <p:nvPr/>
        </p:nvSpPr>
        <p:spPr>
          <a:xfrm>
            <a:off x="13182601" y="10703419"/>
            <a:ext cx="10591799" cy="16873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81129" tIns="81129" rIns="81129" bIns="81129" numCol="1" spcCol="38100" rtlCol="0" anchor="t">
            <a:spAutoFit/>
          </a:bodyPr>
          <a:lstStyle/>
          <a:p>
            <a:r>
              <a:rPr lang="ko-KR" altLang="en-US" sz="1800" b="1" dirty="0" err="1"/>
              <a:t>모빌리티</a:t>
            </a:r>
            <a:r>
              <a:rPr lang="ko-KR" altLang="en-US" sz="1800" b="1" dirty="0"/>
              <a:t> 최적화</a:t>
            </a:r>
            <a:endParaRPr lang="en-US" altLang="ko-KR" sz="1800" b="1" dirty="0"/>
          </a:p>
          <a:p>
            <a:pPr>
              <a:lnSpc>
                <a:spcPct val="150000"/>
              </a:lnSpc>
            </a:pPr>
            <a:r>
              <a:rPr lang="en-US" altLang="ko-KR" sz="1800" b="1" dirty="0"/>
              <a:t>  - </a:t>
            </a:r>
            <a:r>
              <a:rPr lang="ko-KR" altLang="en-US" sz="1800" b="1" dirty="0"/>
              <a:t>시내버스</a:t>
            </a:r>
            <a:r>
              <a:rPr lang="en-US" altLang="ko-KR" sz="1800" b="1" dirty="0"/>
              <a:t>, </a:t>
            </a:r>
            <a:r>
              <a:rPr lang="ko-KR" altLang="en-US" sz="1800" b="1" dirty="0"/>
              <a:t>화물차 등 진동이 많은 환경에 적합하도록 </a:t>
            </a:r>
            <a:r>
              <a:rPr lang="en-US" altLang="ko-KR" sz="1800" b="1" dirty="0"/>
              <a:t>SSD</a:t>
            </a:r>
            <a:r>
              <a:rPr lang="ko-KR" altLang="en-US" sz="1800" b="1" dirty="0"/>
              <a:t>와 </a:t>
            </a:r>
            <a:r>
              <a:rPr lang="en-US" altLang="ko-KR" sz="1800" b="1" dirty="0"/>
              <a:t>LOCK</a:t>
            </a:r>
            <a:r>
              <a:rPr lang="ko-KR" altLang="en-US" sz="1800" b="1" dirty="0"/>
              <a:t>장치가 적용된 모델</a:t>
            </a:r>
            <a:endParaRPr lang="en-US" altLang="ko-KR" sz="1800" b="1" dirty="0"/>
          </a:p>
          <a:p>
            <a:endParaRPr lang="en-US" altLang="ko-KR" sz="1800" b="1" dirty="0"/>
          </a:p>
          <a:p>
            <a:r>
              <a:rPr lang="ko-KR" altLang="en-US" sz="1800" b="1" dirty="0"/>
              <a:t>다채널 지원</a:t>
            </a:r>
            <a:endParaRPr lang="en-US" altLang="ko-KR" sz="1800" b="1" dirty="0"/>
          </a:p>
          <a:p>
            <a:r>
              <a:rPr lang="en-US" altLang="ko-KR" sz="1800" b="1" dirty="0"/>
              <a:t>  - </a:t>
            </a:r>
            <a:r>
              <a:rPr lang="ko-KR" altLang="en-US" sz="1800" b="1" dirty="0"/>
              <a:t>최대 </a:t>
            </a:r>
            <a:r>
              <a:rPr lang="en-US" altLang="ko-KR" sz="1800" b="1" dirty="0"/>
              <a:t>8</a:t>
            </a:r>
            <a:r>
              <a:rPr lang="ko-KR" altLang="en-US" sz="1800" b="1" dirty="0"/>
              <a:t>개의 카메라를 동시에 연결하여 차량 내외부를 사각지대 없이 녹화 가능</a:t>
            </a:r>
            <a:endParaRPr kumimoji="0" lang="ko-KR" altLang="en-US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Pretendard Regular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F8C1F34-DC1C-60E2-C691-695FAE72057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8558"/>
          <a:stretch>
            <a:fillRect/>
          </a:stretch>
        </p:blipFill>
        <p:spPr>
          <a:xfrm>
            <a:off x="1843249" y="2843212"/>
            <a:ext cx="10771348" cy="8637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833588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object 2"/>
          <p:cNvSpPr txBox="1">
            <a:spLocks noGrp="1"/>
          </p:cNvSpPr>
          <p:nvPr>
            <p:ph type="title"/>
          </p:nvPr>
        </p:nvSpPr>
        <p:spPr>
          <a:xfrm>
            <a:off x="715438" y="802225"/>
            <a:ext cx="17111008" cy="948413"/>
          </a:xfrm>
          <a:prstGeom prst="rect">
            <a:avLst/>
          </a:prstGeom>
        </p:spPr>
        <p:txBody>
          <a:bodyPr/>
          <a:lstStyle>
            <a:lvl1pPr indent="12700">
              <a:defRPr sz="5200"/>
            </a:lvl1pPr>
          </a:lstStyle>
          <a:p>
            <a:r>
              <a:t>핵심 제품 - DTG 버스운영 통합관제 시스템</a:t>
            </a:r>
          </a:p>
        </p:txBody>
      </p:sp>
      <p:grpSp>
        <p:nvGrpSpPr>
          <p:cNvPr id="967" name="그룹화"/>
          <p:cNvGrpSpPr/>
          <p:nvPr/>
        </p:nvGrpSpPr>
        <p:grpSpPr>
          <a:xfrm>
            <a:off x="11991413" y="2086376"/>
            <a:ext cx="11978455" cy="11321260"/>
            <a:chOff x="0" y="0"/>
            <a:chExt cx="11978454" cy="11321259"/>
          </a:xfrm>
        </p:grpSpPr>
        <p:grpSp>
          <p:nvGrpSpPr>
            <p:cNvPr id="940" name="그룹화"/>
            <p:cNvGrpSpPr/>
            <p:nvPr/>
          </p:nvGrpSpPr>
          <p:grpSpPr>
            <a:xfrm>
              <a:off x="0" y="0"/>
              <a:ext cx="11978455" cy="11321260"/>
              <a:chOff x="0" y="0"/>
              <a:chExt cx="11978454" cy="11321259"/>
            </a:xfrm>
          </p:grpSpPr>
          <p:pic>
            <p:nvPicPr>
              <p:cNvPr id="938" name="스크린샷 2025-07-07 13.29.33.png" descr="스크린샷 2025-07-07 13.29.33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0" y="0"/>
                <a:ext cx="11978455" cy="1132126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939" name="직사각형"/>
              <p:cNvSpPr/>
              <p:nvPr/>
            </p:nvSpPr>
            <p:spPr>
              <a:xfrm>
                <a:off x="2329661" y="1486323"/>
                <a:ext cx="8991696" cy="9196031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>
                <a:outerShdw blurRad="76200" dist="381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>
                  <a:defRPr>
                    <a:latin typeface="나눔고딕"/>
                    <a:ea typeface="나눔고딕"/>
                    <a:cs typeface="나눔고딕"/>
                    <a:sym typeface="나눔고딕"/>
                  </a:defRPr>
                </a:pPr>
                <a:endParaRPr/>
              </a:p>
            </p:txBody>
          </p:sp>
        </p:grpSp>
        <p:sp>
          <p:nvSpPr>
            <p:cNvPr id="941" name="object 18"/>
            <p:cNvSpPr txBox="1"/>
            <p:nvPr/>
          </p:nvSpPr>
          <p:spPr>
            <a:xfrm>
              <a:off x="2599794" y="1683169"/>
              <a:ext cx="3041039" cy="3783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noAutofit/>
            </a:bodyPr>
            <a:lstStyle>
              <a:lvl1pPr indent="12700">
                <a:defRPr sz="1900" spc="0">
                  <a:solidFill>
                    <a:srgbClr val="333333"/>
                  </a:solidFill>
                  <a:latin typeface="나눔고딕"/>
                  <a:ea typeface="나눔고딕"/>
                  <a:cs typeface="나눔고딕"/>
                  <a:sym typeface="나눔고딕"/>
                </a:defRPr>
              </a:lvl1pPr>
            </a:lstStyle>
            <a:p>
              <a:r>
                <a:t>운전자별 위험행동 건수 비교</a:t>
              </a:r>
            </a:p>
          </p:txBody>
        </p:sp>
        <p:pic>
          <p:nvPicPr>
            <p:cNvPr id="942" name="object 19" descr="object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10033" y="2046701"/>
              <a:ext cx="8249453" cy="224059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943" name="object 20"/>
            <p:cNvSpPr txBox="1"/>
            <p:nvPr/>
          </p:nvSpPr>
          <p:spPr>
            <a:xfrm>
              <a:off x="2599794" y="4494094"/>
              <a:ext cx="2525111" cy="3783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noAutofit/>
            </a:bodyPr>
            <a:lstStyle>
              <a:lvl1pPr indent="12700">
                <a:defRPr sz="1900" spc="0">
                  <a:solidFill>
                    <a:srgbClr val="333333"/>
                  </a:solidFill>
                  <a:latin typeface="나눔고딕"/>
                  <a:ea typeface="나눔고딕"/>
                  <a:cs typeface="나눔고딕"/>
                  <a:sym typeface="나눔고딕"/>
                </a:defRPr>
              </a:lvl1pPr>
            </a:lstStyle>
            <a:p>
              <a:r>
                <a:t>위험 다발구간 히트맵</a:t>
              </a:r>
            </a:p>
          </p:txBody>
        </p:sp>
        <p:sp>
          <p:nvSpPr>
            <p:cNvPr id="944" name="object 21"/>
            <p:cNvSpPr txBox="1"/>
            <p:nvPr/>
          </p:nvSpPr>
          <p:spPr>
            <a:xfrm>
              <a:off x="5893050" y="7492729"/>
              <a:ext cx="420961" cy="1886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noAutofit/>
            </a:bodyPr>
            <a:lstStyle>
              <a:lvl1pPr indent="12700">
                <a:spcBef>
                  <a:spcPts val="200"/>
                </a:spcBef>
                <a:defRPr sz="1300" spc="-206">
                  <a:solidFill>
                    <a:srgbClr val="333333"/>
                  </a:solidFill>
                  <a:latin typeface="나눔고딕"/>
                  <a:ea typeface="나눔고딕"/>
                  <a:cs typeface="나눔고딕"/>
                  <a:sym typeface="나눔고딕"/>
                </a:defRPr>
              </a:lvl1pPr>
            </a:lstStyle>
            <a:p>
              <a:r>
                <a:t>고위험</a:t>
              </a:r>
            </a:p>
          </p:txBody>
        </p:sp>
        <p:sp>
          <p:nvSpPr>
            <p:cNvPr id="945" name="object 22"/>
            <p:cNvSpPr txBox="1"/>
            <p:nvPr/>
          </p:nvSpPr>
          <p:spPr>
            <a:xfrm>
              <a:off x="6612490" y="7492729"/>
              <a:ext cx="420961" cy="1886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noAutofit/>
            </a:bodyPr>
            <a:lstStyle>
              <a:lvl1pPr indent="12700">
                <a:spcBef>
                  <a:spcPts val="200"/>
                </a:spcBef>
                <a:defRPr sz="1300" spc="-206">
                  <a:solidFill>
                    <a:srgbClr val="333333"/>
                  </a:solidFill>
                  <a:latin typeface="나눔고딕"/>
                  <a:ea typeface="나눔고딕"/>
                  <a:cs typeface="나눔고딕"/>
                  <a:sym typeface="나눔고딕"/>
                </a:defRPr>
              </a:lvl1pPr>
            </a:lstStyle>
            <a:p>
              <a:r>
                <a:t>중위험</a:t>
              </a:r>
            </a:p>
          </p:txBody>
        </p:sp>
        <p:sp>
          <p:nvSpPr>
            <p:cNvPr id="946" name="object 23"/>
            <p:cNvSpPr txBox="1"/>
            <p:nvPr/>
          </p:nvSpPr>
          <p:spPr>
            <a:xfrm>
              <a:off x="7331932" y="7492729"/>
              <a:ext cx="420961" cy="1886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noAutofit/>
            </a:bodyPr>
            <a:lstStyle>
              <a:lvl1pPr indent="12700">
                <a:spcBef>
                  <a:spcPts val="200"/>
                </a:spcBef>
                <a:defRPr sz="1300" spc="-206">
                  <a:solidFill>
                    <a:srgbClr val="333333"/>
                  </a:solidFill>
                  <a:latin typeface="나눔고딕"/>
                  <a:ea typeface="나눔고딕"/>
                  <a:cs typeface="나눔고딕"/>
                  <a:sym typeface="나눔고딕"/>
                </a:defRPr>
              </a:lvl1pPr>
            </a:lstStyle>
            <a:p>
              <a:r>
                <a:t>저위험</a:t>
              </a:r>
            </a:p>
          </p:txBody>
        </p:sp>
        <p:sp>
          <p:nvSpPr>
            <p:cNvPr id="947" name="object 24"/>
            <p:cNvSpPr txBox="1"/>
            <p:nvPr/>
          </p:nvSpPr>
          <p:spPr>
            <a:xfrm>
              <a:off x="2599794" y="7895721"/>
              <a:ext cx="2637217" cy="4752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noAutofit/>
            </a:bodyPr>
            <a:lstStyle>
              <a:lvl1pPr indent="12700">
                <a:defRPr sz="1900" spc="0">
                  <a:solidFill>
                    <a:srgbClr val="333333"/>
                  </a:solidFill>
                  <a:latin typeface="나눔고딕"/>
                  <a:ea typeface="나눔고딕"/>
                  <a:cs typeface="나눔고딕"/>
                  <a:sym typeface="나눔고딕"/>
                </a:defRPr>
              </a:lvl1pPr>
            </a:lstStyle>
            <a:p>
              <a:r>
                <a:t>월별 위험운전 발생 추이</a:t>
              </a:r>
            </a:p>
          </p:txBody>
        </p:sp>
        <p:pic>
          <p:nvPicPr>
            <p:cNvPr id="948" name="object 25" descr="object 2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10033" y="8259254"/>
              <a:ext cx="8249453" cy="224059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951" name="object 33"/>
            <p:cNvGrpSpPr/>
            <p:nvPr/>
          </p:nvGrpSpPr>
          <p:grpSpPr>
            <a:xfrm>
              <a:off x="2620216" y="4867810"/>
              <a:ext cx="8239269" cy="2525759"/>
              <a:chOff x="0" y="0"/>
              <a:chExt cx="8239267" cy="2525757"/>
            </a:xfrm>
          </p:grpSpPr>
          <p:sp>
            <p:nvSpPr>
              <p:cNvPr id="949" name="object 34"/>
              <p:cNvSpPr/>
              <p:nvPr/>
            </p:nvSpPr>
            <p:spPr>
              <a:xfrm>
                <a:off x="0" y="0"/>
                <a:ext cx="8239267" cy="252575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425" y="21600"/>
                    </a:moveTo>
                    <a:lnTo>
                      <a:pt x="175" y="21600"/>
                    </a:lnTo>
                    <a:lnTo>
                      <a:pt x="162" y="21596"/>
                    </a:lnTo>
                    <a:lnTo>
                      <a:pt x="63" y="21450"/>
                    </a:lnTo>
                    <a:lnTo>
                      <a:pt x="6" y="21149"/>
                    </a:lnTo>
                    <a:lnTo>
                      <a:pt x="0" y="21030"/>
                    </a:lnTo>
                    <a:lnTo>
                      <a:pt x="0" y="570"/>
                    </a:lnTo>
                    <a:lnTo>
                      <a:pt x="38" y="238"/>
                    </a:lnTo>
                    <a:lnTo>
                      <a:pt x="127" y="31"/>
                    </a:lnTo>
                    <a:lnTo>
                      <a:pt x="175" y="0"/>
                    </a:lnTo>
                    <a:lnTo>
                      <a:pt x="21425" y="0"/>
                    </a:lnTo>
                    <a:lnTo>
                      <a:pt x="21527" y="125"/>
                    </a:lnTo>
                    <a:lnTo>
                      <a:pt x="21590" y="413"/>
                    </a:lnTo>
                    <a:lnTo>
                      <a:pt x="21600" y="570"/>
                    </a:lnTo>
                    <a:lnTo>
                      <a:pt x="21600" y="21030"/>
                    </a:lnTo>
                    <a:lnTo>
                      <a:pt x="21562" y="21362"/>
                    </a:lnTo>
                    <a:lnTo>
                      <a:pt x="21473" y="21569"/>
                    </a:lnTo>
                    <a:lnTo>
                      <a:pt x="21438" y="21596"/>
                    </a:lnTo>
                    <a:lnTo>
                      <a:pt x="21425" y="21600"/>
                    </a:lnTo>
                    <a:close/>
                  </a:path>
                </a:pathLst>
              </a:custGeom>
              <a:solidFill>
                <a:srgbClr val="F2F4F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>
                  <a:defRPr>
                    <a:latin typeface="나눔고딕"/>
                    <a:ea typeface="나눔고딕"/>
                    <a:cs typeface="나눔고딕"/>
                    <a:sym typeface="나눔고딕"/>
                  </a:defRPr>
                </a:pPr>
                <a:endParaRPr/>
              </a:p>
            </p:txBody>
          </p:sp>
          <p:sp>
            <p:nvSpPr>
              <p:cNvPr id="950" name="object 35"/>
              <p:cNvSpPr/>
              <p:nvPr/>
            </p:nvSpPr>
            <p:spPr>
              <a:xfrm>
                <a:off x="0" y="0"/>
                <a:ext cx="8239268" cy="252575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0990"/>
                    </a:moveTo>
                    <a:lnTo>
                      <a:pt x="0" y="570"/>
                    </a:lnTo>
                    <a:lnTo>
                      <a:pt x="1" y="530"/>
                    </a:lnTo>
                    <a:lnTo>
                      <a:pt x="4" y="491"/>
                    </a:lnTo>
                    <a:lnTo>
                      <a:pt x="6" y="451"/>
                    </a:lnTo>
                    <a:lnTo>
                      <a:pt x="10" y="413"/>
                    </a:lnTo>
                    <a:lnTo>
                      <a:pt x="14" y="376"/>
                    </a:lnTo>
                    <a:lnTo>
                      <a:pt x="19" y="339"/>
                    </a:lnTo>
                    <a:lnTo>
                      <a:pt x="25" y="304"/>
                    </a:lnTo>
                    <a:lnTo>
                      <a:pt x="31" y="271"/>
                    </a:lnTo>
                    <a:lnTo>
                      <a:pt x="38" y="238"/>
                    </a:lnTo>
                    <a:lnTo>
                      <a:pt x="46" y="207"/>
                    </a:lnTo>
                    <a:lnTo>
                      <a:pt x="55" y="179"/>
                    </a:lnTo>
                    <a:lnTo>
                      <a:pt x="63" y="150"/>
                    </a:lnTo>
                    <a:lnTo>
                      <a:pt x="73" y="125"/>
                    </a:lnTo>
                    <a:lnTo>
                      <a:pt x="93" y="81"/>
                    </a:lnTo>
                    <a:lnTo>
                      <a:pt x="104" y="62"/>
                    </a:lnTo>
                    <a:lnTo>
                      <a:pt x="115" y="46"/>
                    </a:lnTo>
                    <a:lnTo>
                      <a:pt x="127" y="31"/>
                    </a:lnTo>
                    <a:lnTo>
                      <a:pt x="138" y="20"/>
                    </a:lnTo>
                    <a:lnTo>
                      <a:pt x="150" y="12"/>
                    </a:lnTo>
                    <a:lnTo>
                      <a:pt x="162" y="4"/>
                    </a:lnTo>
                    <a:lnTo>
                      <a:pt x="175" y="0"/>
                    </a:lnTo>
                    <a:lnTo>
                      <a:pt x="21425" y="0"/>
                    </a:lnTo>
                    <a:lnTo>
                      <a:pt x="21438" y="4"/>
                    </a:lnTo>
                    <a:lnTo>
                      <a:pt x="21450" y="12"/>
                    </a:lnTo>
                    <a:lnTo>
                      <a:pt x="21462" y="20"/>
                    </a:lnTo>
                    <a:lnTo>
                      <a:pt x="21473" y="31"/>
                    </a:lnTo>
                    <a:lnTo>
                      <a:pt x="21485" y="46"/>
                    </a:lnTo>
                    <a:lnTo>
                      <a:pt x="21496" y="62"/>
                    </a:lnTo>
                    <a:lnTo>
                      <a:pt x="21507" y="81"/>
                    </a:lnTo>
                    <a:lnTo>
                      <a:pt x="21517" y="103"/>
                    </a:lnTo>
                    <a:lnTo>
                      <a:pt x="21527" y="125"/>
                    </a:lnTo>
                    <a:lnTo>
                      <a:pt x="21568" y="271"/>
                    </a:lnTo>
                    <a:lnTo>
                      <a:pt x="21575" y="304"/>
                    </a:lnTo>
                    <a:lnTo>
                      <a:pt x="21581" y="339"/>
                    </a:lnTo>
                    <a:lnTo>
                      <a:pt x="21586" y="376"/>
                    </a:lnTo>
                    <a:lnTo>
                      <a:pt x="21590" y="413"/>
                    </a:lnTo>
                    <a:lnTo>
                      <a:pt x="21594" y="451"/>
                    </a:lnTo>
                    <a:lnTo>
                      <a:pt x="21596" y="491"/>
                    </a:lnTo>
                    <a:lnTo>
                      <a:pt x="21599" y="530"/>
                    </a:lnTo>
                    <a:lnTo>
                      <a:pt x="21600" y="570"/>
                    </a:lnTo>
                    <a:lnTo>
                      <a:pt x="21600" y="610"/>
                    </a:lnTo>
                    <a:lnTo>
                      <a:pt x="21600" y="20990"/>
                    </a:lnTo>
                    <a:lnTo>
                      <a:pt x="21600" y="21030"/>
                    </a:lnTo>
                    <a:lnTo>
                      <a:pt x="21599" y="21070"/>
                    </a:lnTo>
                    <a:lnTo>
                      <a:pt x="21594" y="21149"/>
                    </a:lnTo>
                    <a:lnTo>
                      <a:pt x="21568" y="21329"/>
                    </a:lnTo>
                    <a:lnTo>
                      <a:pt x="21562" y="21362"/>
                    </a:lnTo>
                    <a:lnTo>
                      <a:pt x="21517" y="21497"/>
                    </a:lnTo>
                    <a:lnTo>
                      <a:pt x="21507" y="21519"/>
                    </a:lnTo>
                    <a:lnTo>
                      <a:pt x="21496" y="21538"/>
                    </a:lnTo>
                    <a:lnTo>
                      <a:pt x="21485" y="21554"/>
                    </a:lnTo>
                    <a:lnTo>
                      <a:pt x="21473" y="21569"/>
                    </a:lnTo>
                    <a:lnTo>
                      <a:pt x="21413" y="21600"/>
                    </a:lnTo>
                    <a:lnTo>
                      <a:pt x="175" y="21600"/>
                    </a:lnTo>
                    <a:lnTo>
                      <a:pt x="162" y="21596"/>
                    </a:lnTo>
                    <a:lnTo>
                      <a:pt x="150" y="21588"/>
                    </a:lnTo>
                    <a:lnTo>
                      <a:pt x="138" y="21580"/>
                    </a:lnTo>
                    <a:lnTo>
                      <a:pt x="127" y="21569"/>
                    </a:lnTo>
                    <a:lnTo>
                      <a:pt x="115" y="21554"/>
                    </a:lnTo>
                    <a:lnTo>
                      <a:pt x="104" y="21538"/>
                    </a:lnTo>
                    <a:lnTo>
                      <a:pt x="93" y="21519"/>
                    </a:lnTo>
                    <a:lnTo>
                      <a:pt x="73" y="21475"/>
                    </a:lnTo>
                    <a:lnTo>
                      <a:pt x="63" y="21450"/>
                    </a:lnTo>
                    <a:lnTo>
                      <a:pt x="46" y="21393"/>
                    </a:lnTo>
                    <a:lnTo>
                      <a:pt x="38" y="21362"/>
                    </a:lnTo>
                    <a:lnTo>
                      <a:pt x="31" y="21329"/>
                    </a:lnTo>
                    <a:lnTo>
                      <a:pt x="25" y="21296"/>
                    </a:lnTo>
                    <a:lnTo>
                      <a:pt x="19" y="21261"/>
                    </a:lnTo>
                    <a:lnTo>
                      <a:pt x="14" y="21224"/>
                    </a:lnTo>
                    <a:lnTo>
                      <a:pt x="10" y="21187"/>
                    </a:lnTo>
                    <a:lnTo>
                      <a:pt x="6" y="21149"/>
                    </a:lnTo>
                    <a:lnTo>
                      <a:pt x="4" y="21109"/>
                    </a:lnTo>
                    <a:lnTo>
                      <a:pt x="1" y="21070"/>
                    </a:lnTo>
                    <a:lnTo>
                      <a:pt x="0" y="21030"/>
                    </a:lnTo>
                    <a:lnTo>
                      <a:pt x="0" y="20990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E4E7EB"/>
                </a:solidFill>
                <a:prstDash val="solid"/>
                <a:round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>
                  <a:defRPr>
                    <a:latin typeface="나눔고딕"/>
                    <a:ea typeface="나눔고딕"/>
                    <a:cs typeface="나눔고딕"/>
                    <a:sym typeface="나눔고딕"/>
                  </a:defRPr>
                </a:pPr>
                <a:endParaRPr/>
              </a:p>
            </p:txBody>
          </p:sp>
        </p:grpSp>
        <p:pic>
          <p:nvPicPr>
            <p:cNvPr id="952" name="object 43" descr="object 4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46860" y="7525968"/>
              <a:ext cx="122214" cy="1222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53" name="object 44" descr="object 4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182874" y="7525968"/>
              <a:ext cx="122215" cy="1222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54" name="object 45" descr="object 4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59773" y="7525968"/>
              <a:ext cx="122216" cy="1222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55" name="붙여넣은 동영상.png" descr="붙여넣은 동영상.png"/>
            <p:cNvPicPr>
              <a:picLocks noChangeAspect="1"/>
            </p:cNvPicPr>
            <p:nvPr/>
          </p:nvPicPr>
          <p:blipFill>
            <a:blip r:embed="rId8"/>
            <a:srcRect t="21094" b="30618"/>
            <a:stretch>
              <a:fillRect/>
            </a:stretch>
          </p:blipFill>
          <p:spPr>
            <a:xfrm>
              <a:off x="2604734" y="4869697"/>
              <a:ext cx="8260051" cy="253605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966" name="object 38"/>
            <p:cNvGrpSpPr/>
            <p:nvPr/>
          </p:nvGrpSpPr>
          <p:grpSpPr>
            <a:xfrm>
              <a:off x="4127526" y="5356666"/>
              <a:ext cx="6049598" cy="1558245"/>
              <a:chOff x="0" y="0"/>
              <a:chExt cx="6049597" cy="1558244"/>
            </a:xfrm>
          </p:grpSpPr>
          <p:grpSp>
            <p:nvGrpSpPr>
              <p:cNvPr id="958" name="object 39"/>
              <p:cNvGrpSpPr/>
              <p:nvPr/>
            </p:nvGrpSpPr>
            <p:grpSpPr>
              <a:xfrm>
                <a:off x="-1" y="122214"/>
                <a:ext cx="3584935" cy="804590"/>
                <a:chOff x="0" y="0"/>
                <a:chExt cx="3584933" cy="804589"/>
              </a:xfrm>
            </p:grpSpPr>
            <p:sp>
              <p:nvSpPr>
                <p:cNvPr id="956" name="도형"/>
                <p:cNvSpPr/>
                <p:nvPr/>
              </p:nvSpPr>
              <p:spPr>
                <a:xfrm>
                  <a:off x="0" y="0"/>
                  <a:ext cx="305536" cy="30553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10800"/>
                      </a:moveTo>
                      <a:lnTo>
                        <a:pt x="21134" y="7666"/>
                      </a:lnTo>
                      <a:lnTo>
                        <a:pt x="19780" y="4800"/>
                      </a:lnTo>
                      <a:lnTo>
                        <a:pt x="17651" y="2452"/>
                      </a:lnTo>
                      <a:lnTo>
                        <a:pt x="14933" y="823"/>
                      </a:lnTo>
                      <a:lnTo>
                        <a:pt x="11858" y="53"/>
                      </a:lnTo>
                      <a:lnTo>
                        <a:pt x="10800" y="0"/>
                      </a:lnTo>
                      <a:lnTo>
                        <a:pt x="10269" y="13"/>
                      </a:lnTo>
                      <a:lnTo>
                        <a:pt x="7162" y="632"/>
                      </a:lnTo>
                      <a:lnTo>
                        <a:pt x="4365" y="2126"/>
                      </a:lnTo>
                      <a:lnTo>
                        <a:pt x="2125" y="4366"/>
                      </a:lnTo>
                      <a:lnTo>
                        <a:pt x="631" y="7163"/>
                      </a:lnTo>
                      <a:lnTo>
                        <a:pt x="12" y="10270"/>
                      </a:lnTo>
                      <a:lnTo>
                        <a:pt x="0" y="10800"/>
                      </a:lnTo>
                      <a:lnTo>
                        <a:pt x="12" y="11331"/>
                      </a:lnTo>
                      <a:lnTo>
                        <a:pt x="631" y="14438"/>
                      </a:lnTo>
                      <a:lnTo>
                        <a:pt x="2125" y="17235"/>
                      </a:lnTo>
                      <a:lnTo>
                        <a:pt x="4365" y="19475"/>
                      </a:lnTo>
                      <a:lnTo>
                        <a:pt x="7162" y="20969"/>
                      </a:lnTo>
                      <a:lnTo>
                        <a:pt x="10269" y="21587"/>
                      </a:lnTo>
                      <a:lnTo>
                        <a:pt x="10800" y="21600"/>
                      </a:lnTo>
                      <a:lnTo>
                        <a:pt x="11330" y="21587"/>
                      </a:lnTo>
                      <a:lnTo>
                        <a:pt x="14437" y="20969"/>
                      </a:lnTo>
                      <a:lnTo>
                        <a:pt x="17234" y="19475"/>
                      </a:lnTo>
                      <a:lnTo>
                        <a:pt x="19474" y="17235"/>
                      </a:lnTo>
                      <a:lnTo>
                        <a:pt x="20968" y="14438"/>
                      </a:lnTo>
                      <a:lnTo>
                        <a:pt x="21587" y="11331"/>
                      </a:lnTo>
                      <a:lnTo>
                        <a:pt x="21600" y="10800"/>
                      </a:lnTo>
                      <a:close/>
                    </a:path>
                  </a:pathLst>
                </a:custGeom>
                <a:solidFill>
                  <a:srgbClr val="EF4444">
                    <a:alpha val="59999"/>
                  </a:srgb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>
                    <a:defRPr>
                      <a:latin typeface="나눔고딕"/>
                      <a:ea typeface="나눔고딕"/>
                      <a:cs typeface="나눔고딕"/>
                      <a:sym typeface="나눔고딕"/>
                    </a:defRPr>
                  </a:pPr>
                  <a:endParaRPr/>
                </a:p>
              </p:txBody>
            </p:sp>
            <p:sp>
              <p:nvSpPr>
                <p:cNvPr id="957" name="도형"/>
                <p:cNvSpPr/>
                <p:nvPr/>
              </p:nvSpPr>
              <p:spPr>
                <a:xfrm>
                  <a:off x="3279398" y="499053"/>
                  <a:ext cx="305536" cy="30553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10800"/>
                      </a:moveTo>
                      <a:lnTo>
                        <a:pt x="21135" y="7665"/>
                      </a:lnTo>
                      <a:lnTo>
                        <a:pt x="19780" y="4799"/>
                      </a:lnTo>
                      <a:lnTo>
                        <a:pt x="17652" y="2451"/>
                      </a:lnTo>
                      <a:lnTo>
                        <a:pt x="14934" y="822"/>
                      </a:lnTo>
                      <a:lnTo>
                        <a:pt x="11859" y="52"/>
                      </a:lnTo>
                      <a:lnTo>
                        <a:pt x="10800" y="0"/>
                      </a:lnTo>
                      <a:lnTo>
                        <a:pt x="10270" y="12"/>
                      </a:lnTo>
                      <a:lnTo>
                        <a:pt x="7163" y="631"/>
                      </a:lnTo>
                      <a:lnTo>
                        <a:pt x="4366" y="2125"/>
                      </a:lnTo>
                      <a:lnTo>
                        <a:pt x="2126" y="4365"/>
                      </a:lnTo>
                      <a:lnTo>
                        <a:pt x="632" y="7162"/>
                      </a:lnTo>
                      <a:lnTo>
                        <a:pt x="13" y="10269"/>
                      </a:lnTo>
                      <a:lnTo>
                        <a:pt x="0" y="10800"/>
                      </a:lnTo>
                      <a:lnTo>
                        <a:pt x="13" y="11330"/>
                      </a:lnTo>
                      <a:lnTo>
                        <a:pt x="632" y="14437"/>
                      </a:lnTo>
                      <a:lnTo>
                        <a:pt x="2126" y="17234"/>
                      </a:lnTo>
                      <a:lnTo>
                        <a:pt x="4366" y="19474"/>
                      </a:lnTo>
                      <a:lnTo>
                        <a:pt x="7163" y="20968"/>
                      </a:lnTo>
                      <a:lnTo>
                        <a:pt x="10270" y="21587"/>
                      </a:lnTo>
                      <a:lnTo>
                        <a:pt x="10800" y="21600"/>
                      </a:lnTo>
                      <a:lnTo>
                        <a:pt x="11331" y="21587"/>
                      </a:lnTo>
                      <a:lnTo>
                        <a:pt x="14438" y="20968"/>
                      </a:lnTo>
                      <a:lnTo>
                        <a:pt x="17235" y="19474"/>
                      </a:lnTo>
                      <a:lnTo>
                        <a:pt x="19475" y="17234"/>
                      </a:lnTo>
                      <a:lnTo>
                        <a:pt x="20969" y="14437"/>
                      </a:lnTo>
                      <a:lnTo>
                        <a:pt x="21588" y="11330"/>
                      </a:lnTo>
                      <a:lnTo>
                        <a:pt x="21600" y="10800"/>
                      </a:lnTo>
                      <a:close/>
                    </a:path>
                  </a:pathLst>
                </a:custGeom>
                <a:solidFill>
                  <a:srgbClr val="EF4444">
                    <a:alpha val="59999"/>
                  </a:srgb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>
                    <a:defRPr>
                      <a:latin typeface="나눔고딕"/>
                      <a:ea typeface="나눔고딕"/>
                      <a:cs typeface="나눔고딕"/>
                      <a:sym typeface="나눔고딕"/>
                    </a:defRPr>
                  </a:pPr>
                  <a:endParaRPr/>
                </a:p>
              </p:txBody>
            </p:sp>
          </p:grpSp>
          <p:grpSp>
            <p:nvGrpSpPr>
              <p:cNvPr id="961" name="object 40"/>
              <p:cNvGrpSpPr/>
              <p:nvPr/>
            </p:nvGrpSpPr>
            <p:grpSpPr>
              <a:xfrm>
                <a:off x="1639692" y="-1"/>
                <a:ext cx="3177582" cy="1425846"/>
                <a:chOff x="0" y="0"/>
                <a:chExt cx="3177581" cy="1425844"/>
              </a:xfrm>
            </p:grpSpPr>
            <p:sp>
              <p:nvSpPr>
                <p:cNvPr id="959" name="도형"/>
                <p:cNvSpPr/>
                <p:nvPr/>
              </p:nvSpPr>
              <p:spPr>
                <a:xfrm>
                  <a:off x="0" y="1120309"/>
                  <a:ext cx="305536" cy="30553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10800"/>
                      </a:moveTo>
                      <a:lnTo>
                        <a:pt x="21135" y="7665"/>
                      </a:lnTo>
                      <a:lnTo>
                        <a:pt x="19780" y="4799"/>
                      </a:lnTo>
                      <a:lnTo>
                        <a:pt x="17651" y="2451"/>
                      </a:lnTo>
                      <a:lnTo>
                        <a:pt x="14934" y="822"/>
                      </a:lnTo>
                      <a:lnTo>
                        <a:pt x="11859" y="52"/>
                      </a:lnTo>
                      <a:lnTo>
                        <a:pt x="10800" y="0"/>
                      </a:lnTo>
                      <a:lnTo>
                        <a:pt x="10270" y="12"/>
                      </a:lnTo>
                      <a:lnTo>
                        <a:pt x="7163" y="631"/>
                      </a:lnTo>
                      <a:lnTo>
                        <a:pt x="4366" y="2125"/>
                      </a:lnTo>
                      <a:lnTo>
                        <a:pt x="2126" y="4365"/>
                      </a:lnTo>
                      <a:lnTo>
                        <a:pt x="632" y="7162"/>
                      </a:lnTo>
                      <a:lnTo>
                        <a:pt x="13" y="10269"/>
                      </a:lnTo>
                      <a:lnTo>
                        <a:pt x="0" y="10800"/>
                      </a:lnTo>
                      <a:lnTo>
                        <a:pt x="13" y="11330"/>
                      </a:lnTo>
                      <a:lnTo>
                        <a:pt x="632" y="14437"/>
                      </a:lnTo>
                      <a:lnTo>
                        <a:pt x="2126" y="17234"/>
                      </a:lnTo>
                      <a:lnTo>
                        <a:pt x="4366" y="19474"/>
                      </a:lnTo>
                      <a:lnTo>
                        <a:pt x="7163" y="20968"/>
                      </a:lnTo>
                      <a:lnTo>
                        <a:pt x="10270" y="21587"/>
                      </a:lnTo>
                      <a:lnTo>
                        <a:pt x="10800" y="21600"/>
                      </a:lnTo>
                      <a:lnTo>
                        <a:pt x="11331" y="21587"/>
                      </a:lnTo>
                      <a:lnTo>
                        <a:pt x="14438" y="20968"/>
                      </a:lnTo>
                      <a:lnTo>
                        <a:pt x="17235" y="19474"/>
                      </a:lnTo>
                      <a:lnTo>
                        <a:pt x="19475" y="17234"/>
                      </a:lnTo>
                      <a:lnTo>
                        <a:pt x="20969" y="14437"/>
                      </a:lnTo>
                      <a:lnTo>
                        <a:pt x="21587" y="11330"/>
                      </a:lnTo>
                      <a:lnTo>
                        <a:pt x="21600" y="10800"/>
                      </a:lnTo>
                      <a:close/>
                    </a:path>
                  </a:pathLst>
                </a:custGeom>
                <a:solidFill>
                  <a:srgbClr val="F59D0A">
                    <a:alpha val="59999"/>
                  </a:srgb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>
                    <a:defRPr>
                      <a:latin typeface="나눔고딕"/>
                      <a:ea typeface="나눔고딕"/>
                      <a:cs typeface="나눔고딕"/>
                      <a:sym typeface="나눔고딕"/>
                    </a:defRPr>
                  </a:pPr>
                  <a:endParaRPr/>
                </a:p>
              </p:txBody>
            </p:sp>
            <p:sp>
              <p:nvSpPr>
                <p:cNvPr id="960" name="도형"/>
                <p:cNvSpPr/>
                <p:nvPr/>
              </p:nvSpPr>
              <p:spPr>
                <a:xfrm>
                  <a:off x="2872045" y="0"/>
                  <a:ext cx="305537" cy="30553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10800"/>
                      </a:moveTo>
                      <a:lnTo>
                        <a:pt x="21134" y="7666"/>
                      </a:lnTo>
                      <a:lnTo>
                        <a:pt x="19780" y="4800"/>
                      </a:lnTo>
                      <a:lnTo>
                        <a:pt x="17652" y="2452"/>
                      </a:lnTo>
                      <a:lnTo>
                        <a:pt x="14933" y="823"/>
                      </a:lnTo>
                      <a:lnTo>
                        <a:pt x="11858" y="53"/>
                      </a:lnTo>
                      <a:lnTo>
                        <a:pt x="10800" y="0"/>
                      </a:lnTo>
                      <a:lnTo>
                        <a:pt x="10269" y="13"/>
                      </a:lnTo>
                      <a:lnTo>
                        <a:pt x="7162" y="632"/>
                      </a:lnTo>
                      <a:lnTo>
                        <a:pt x="4365" y="2126"/>
                      </a:lnTo>
                      <a:lnTo>
                        <a:pt x="2125" y="4366"/>
                      </a:lnTo>
                      <a:lnTo>
                        <a:pt x="631" y="7163"/>
                      </a:lnTo>
                      <a:lnTo>
                        <a:pt x="12" y="10270"/>
                      </a:lnTo>
                      <a:lnTo>
                        <a:pt x="0" y="10800"/>
                      </a:lnTo>
                      <a:lnTo>
                        <a:pt x="12" y="11331"/>
                      </a:lnTo>
                      <a:lnTo>
                        <a:pt x="631" y="14438"/>
                      </a:lnTo>
                      <a:lnTo>
                        <a:pt x="2125" y="17235"/>
                      </a:lnTo>
                      <a:lnTo>
                        <a:pt x="4365" y="19475"/>
                      </a:lnTo>
                      <a:lnTo>
                        <a:pt x="7162" y="20969"/>
                      </a:lnTo>
                      <a:lnTo>
                        <a:pt x="10269" y="21587"/>
                      </a:lnTo>
                      <a:lnTo>
                        <a:pt x="10800" y="21600"/>
                      </a:lnTo>
                      <a:lnTo>
                        <a:pt x="11330" y="21587"/>
                      </a:lnTo>
                      <a:lnTo>
                        <a:pt x="14437" y="20969"/>
                      </a:lnTo>
                      <a:lnTo>
                        <a:pt x="17234" y="19475"/>
                      </a:lnTo>
                      <a:lnTo>
                        <a:pt x="19474" y="17235"/>
                      </a:lnTo>
                      <a:lnTo>
                        <a:pt x="20968" y="14438"/>
                      </a:lnTo>
                      <a:lnTo>
                        <a:pt x="21587" y="11331"/>
                      </a:lnTo>
                      <a:lnTo>
                        <a:pt x="21600" y="10800"/>
                      </a:lnTo>
                      <a:close/>
                    </a:path>
                  </a:pathLst>
                </a:custGeom>
                <a:solidFill>
                  <a:srgbClr val="F59D0A">
                    <a:alpha val="59999"/>
                  </a:srgb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>
                    <a:defRPr>
                      <a:latin typeface="나눔고딕"/>
                      <a:ea typeface="나눔고딕"/>
                      <a:cs typeface="나눔고딕"/>
                      <a:sym typeface="나눔고딕"/>
                    </a:defRPr>
                  </a:pPr>
                  <a:endParaRPr/>
                </a:p>
              </p:txBody>
            </p:sp>
          </p:grpSp>
          <p:grpSp>
            <p:nvGrpSpPr>
              <p:cNvPr id="964" name="object 41"/>
              <p:cNvGrpSpPr/>
              <p:nvPr/>
            </p:nvGrpSpPr>
            <p:grpSpPr>
              <a:xfrm>
                <a:off x="814760" y="875881"/>
                <a:ext cx="4827459" cy="682364"/>
                <a:chOff x="0" y="0"/>
                <a:chExt cx="4827457" cy="682362"/>
              </a:xfrm>
            </p:grpSpPr>
            <p:sp>
              <p:nvSpPr>
                <p:cNvPr id="962" name="도형"/>
                <p:cNvSpPr/>
                <p:nvPr/>
              </p:nvSpPr>
              <p:spPr>
                <a:xfrm>
                  <a:off x="-1" y="-1"/>
                  <a:ext cx="305523" cy="30553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10800"/>
                      </a:moveTo>
                      <a:lnTo>
                        <a:pt x="21135" y="7665"/>
                      </a:lnTo>
                      <a:lnTo>
                        <a:pt x="19781" y="4799"/>
                      </a:lnTo>
                      <a:lnTo>
                        <a:pt x="17652" y="2451"/>
                      </a:lnTo>
                      <a:lnTo>
                        <a:pt x="14933" y="822"/>
                      </a:lnTo>
                      <a:lnTo>
                        <a:pt x="11858" y="52"/>
                      </a:lnTo>
                      <a:lnTo>
                        <a:pt x="10800" y="0"/>
                      </a:lnTo>
                      <a:lnTo>
                        <a:pt x="10270" y="12"/>
                      </a:lnTo>
                      <a:lnTo>
                        <a:pt x="7162" y="631"/>
                      </a:lnTo>
                      <a:lnTo>
                        <a:pt x="4365" y="2125"/>
                      </a:lnTo>
                      <a:lnTo>
                        <a:pt x="2125" y="4365"/>
                      </a:lnTo>
                      <a:lnTo>
                        <a:pt x="631" y="7162"/>
                      </a:lnTo>
                      <a:lnTo>
                        <a:pt x="12" y="10269"/>
                      </a:lnTo>
                      <a:lnTo>
                        <a:pt x="0" y="10800"/>
                      </a:lnTo>
                      <a:lnTo>
                        <a:pt x="12" y="11330"/>
                      </a:lnTo>
                      <a:lnTo>
                        <a:pt x="631" y="14437"/>
                      </a:lnTo>
                      <a:lnTo>
                        <a:pt x="2125" y="17234"/>
                      </a:lnTo>
                      <a:lnTo>
                        <a:pt x="4365" y="19474"/>
                      </a:lnTo>
                      <a:lnTo>
                        <a:pt x="7162" y="20968"/>
                      </a:lnTo>
                      <a:lnTo>
                        <a:pt x="10270" y="21587"/>
                      </a:lnTo>
                      <a:lnTo>
                        <a:pt x="10800" y="21600"/>
                      </a:lnTo>
                      <a:lnTo>
                        <a:pt x="11330" y="21587"/>
                      </a:lnTo>
                      <a:lnTo>
                        <a:pt x="14438" y="20968"/>
                      </a:lnTo>
                      <a:lnTo>
                        <a:pt x="17235" y="19474"/>
                      </a:lnTo>
                      <a:lnTo>
                        <a:pt x="19474" y="17234"/>
                      </a:lnTo>
                      <a:lnTo>
                        <a:pt x="20969" y="14437"/>
                      </a:lnTo>
                      <a:lnTo>
                        <a:pt x="21588" y="11330"/>
                      </a:lnTo>
                      <a:lnTo>
                        <a:pt x="21600" y="10800"/>
                      </a:lnTo>
                      <a:close/>
                    </a:path>
                  </a:pathLst>
                </a:custGeom>
                <a:solidFill>
                  <a:srgbClr val="0FB981">
                    <a:alpha val="59999"/>
                  </a:srgb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>
                    <a:defRPr>
                      <a:latin typeface="나눔고딕"/>
                      <a:ea typeface="나눔고딕"/>
                      <a:cs typeface="나눔고딕"/>
                      <a:sym typeface="나눔고딕"/>
                    </a:defRPr>
                  </a:pPr>
                  <a:endParaRPr/>
                </a:p>
              </p:txBody>
            </p:sp>
            <p:sp>
              <p:nvSpPr>
                <p:cNvPr id="963" name="도형"/>
                <p:cNvSpPr/>
                <p:nvPr/>
              </p:nvSpPr>
              <p:spPr>
                <a:xfrm>
                  <a:off x="4521922" y="376826"/>
                  <a:ext cx="305536" cy="30553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10800"/>
                      </a:moveTo>
                      <a:lnTo>
                        <a:pt x="21134" y="7665"/>
                      </a:lnTo>
                      <a:lnTo>
                        <a:pt x="19780" y="4799"/>
                      </a:lnTo>
                      <a:lnTo>
                        <a:pt x="17652" y="2451"/>
                      </a:lnTo>
                      <a:lnTo>
                        <a:pt x="14933" y="822"/>
                      </a:lnTo>
                      <a:lnTo>
                        <a:pt x="11858" y="52"/>
                      </a:lnTo>
                      <a:lnTo>
                        <a:pt x="10800" y="0"/>
                      </a:lnTo>
                      <a:lnTo>
                        <a:pt x="10269" y="12"/>
                      </a:lnTo>
                      <a:lnTo>
                        <a:pt x="7162" y="631"/>
                      </a:lnTo>
                      <a:lnTo>
                        <a:pt x="4365" y="2125"/>
                      </a:lnTo>
                      <a:lnTo>
                        <a:pt x="2125" y="4365"/>
                      </a:lnTo>
                      <a:lnTo>
                        <a:pt x="631" y="7162"/>
                      </a:lnTo>
                      <a:lnTo>
                        <a:pt x="12" y="10269"/>
                      </a:lnTo>
                      <a:lnTo>
                        <a:pt x="0" y="10800"/>
                      </a:lnTo>
                      <a:lnTo>
                        <a:pt x="12" y="11330"/>
                      </a:lnTo>
                      <a:lnTo>
                        <a:pt x="631" y="14437"/>
                      </a:lnTo>
                      <a:lnTo>
                        <a:pt x="2125" y="17234"/>
                      </a:lnTo>
                      <a:lnTo>
                        <a:pt x="4365" y="19474"/>
                      </a:lnTo>
                      <a:lnTo>
                        <a:pt x="7162" y="20968"/>
                      </a:lnTo>
                      <a:lnTo>
                        <a:pt x="10269" y="21587"/>
                      </a:lnTo>
                      <a:lnTo>
                        <a:pt x="10800" y="21600"/>
                      </a:lnTo>
                      <a:lnTo>
                        <a:pt x="11330" y="21587"/>
                      </a:lnTo>
                      <a:lnTo>
                        <a:pt x="14437" y="20968"/>
                      </a:lnTo>
                      <a:lnTo>
                        <a:pt x="17234" y="19474"/>
                      </a:lnTo>
                      <a:lnTo>
                        <a:pt x="19474" y="17234"/>
                      </a:lnTo>
                      <a:lnTo>
                        <a:pt x="20968" y="14437"/>
                      </a:lnTo>
                      <a:lnTo>
                        <a:pt x="21587" y="11330"/>
                      </a:lnTo>
                      <a:lnTo>
                        <a:pt x="21600" y="10800"/>
                      </a:lnTo>
                      <a:close/>
                    </a:path>
                  </a:pathLst>
                </a:custGeom>
                <a:solidFill>
                  <a:srgbClr val="0FB981">
                    <a:alpha val="59999"/>
                  </a:srgb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pPr>
                    <a:defRPr>
                      <a:latin typeface="나눔고딕"/>
                      <a:ea typeface="나눔고딕"/>
                      <a:cs typeface="나눔고딕"/>
                      <a:sym typeface="나눔고딕"/>
                    </a:defRPr>
                  </a:pPr>
                  <a:endParaRPr/>
                </a:p>
              </p:txBody>
            </p:sp>
          </p:grpSp>
          <p:sp>
            <p:nvSpPr>
              <p:cNvPr id="965" name="object 42"/>
              <p:cNvSpPr/>
              <p:nvPr/>
            </p:nvSpPr>
            <p:spPr>
              <a:xfrm>
                <a:off x="5744063" y="366643"/>
                <a:ext cx="305535" cy="3055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21600"/>
                    </a:moveTo>
                    <a:lnTo>
                      <a:pt x="7665" y="21135"/>
                    </a:lnTo>
                    <a:lnTo>
                      <a:pt x="4800" y="19780"/>
                    </a:lnTo>
                    <a:lnTo>
                      <a:pt x="2451" y="17652"/>
                    </a:lnTo>
                    <a:lnTo>
                      <a:pt x="822" y="14933"/>
                    </a:lnTo>
                    <a:lnTo>
                      <a:pt x="52" y="11859"/>
                    </a:lnTo>
                    <a:lnTo>
                      <a:pt x="0" y="10800"/>
                    </a:lnTo>
                    <a:lnTo>
                      <a:pt x="13" y="10269"/>
                    </a:lnTo>
                    <a:lnTo>
                      <a:pt x="631" y="7162"/>
                    </a:lnTo>
                    <a:lnTo>
                      <a:pt x="2126" y="4366"/>
                    </a:lnTo>
                    <a:lnTo>
                      <a:pt x="4366" y="2126"/>
                    </a:lnTo>
                    <a:lnTo>
                      <a:pt x="7162" y="631"/>
                    </a:lnTo>
                    <a:lnTo>
                      <a:pt x="10269" y="13"/>
                    </a:lnTo>
                    <a:lnTo>
                      <a:pt x="10800" y="0"/>
                    </a:lnTo>
                    <a:lnTo>
                      <a:pt x="11331" y="13"/>
                    </a:lnTo>
                    <a:lnTo>
                      <a:pt x="14438" y="631"/>
                    </a:lnTo>
                    <a:lnTo>
                      <a:pt x="17234" y="2126"/>
                    </a:lnTo>
                    <a:lnTo>
                      <a:pt x="19474" y="4366"/>
                    </a:lnTo>
                    <a:lnTo>
                      <a:pt x="20969" y="7162"/>
                    </a:lnTo>
                    <a:lnTo>
                      <a:pt x="21587" y="10269"/>
                    </a:lnTo>
                    <a:lnTo>
                      <a:pt x="21600" y="10800"/>
                    </a:lnTo>
                    <a:lnTo>
                      <a:pt x="21587" y="11331"/>
                    </a:lnTo>
                    <a:lnTo>
                      <a:pt x="20969" y="14438"/>
                    </a:lnTo>
                    <a:lnTo>
                      <a:pt x="19474" y="17234"/>
                    </a:lnTo>
                    <a:lnTo>
                      <a:pt x="17234" y="19474"/>
                    </a:lnTo>
                    <a:lnTo>
                      <a:pt x="14438" y="20969"/>
                    </a:lnTo>
                    <a:lnTo>
                      <a:pt x="11331" y="21587"/>
                    </a:lnTo>
                    <a:lnTo>
                      <a:pt x="10800" y="21600"/>
                    </a:lnTo>
                    <a:close/>
                  </a:path>
                </a:pathLst>
              </a:custGeom>
              <a:solidFill>
                <a:srgbClr val="EF4444">
                  <a:alpha val="59999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>
                  <a:defRPr>
                    <a:latin typeface="나눔고딕"/>
                    <a:ea typeface="나눔고딕"/>
                    <a:cs typeface="나눔고딕"/>
                    <a:sym typeface="나눔고딕"/>
                  </a:defRPr>
                </a:pPr>
                <a:endParaRPr/>
              </a:p>
            </p:txBody>
          </p:sp>
        </p:grpSp>
      </p:grpSp>
      <p:grpSp>
        <p:nvGrpSpPr>
          <p:cNvPr id="971" name="object 8"/>
          <p:cNvGrpSpPr/>
          <p:nvPr/>
        </p:nvGrpSpPr>
        <p:grpSpPr>
          <a:xfrm>
            <a:off x="954486" y="4179639"/>
            <a:ext cx="4533899" cy="1809749"/>
            <a:chOff x="0" y="0"/>
            <a:chExt cx="4533898" cy="1809748"/>
          </a:xfrm>
        </p:grpSpPr>
        <p:sp>
          <p:nvSpPr>
            <p:cNvPr id="968" name="object 9"/>
            <p:cNvSpPr/>
            <p:nvPr/>
          </p:nvSpPr>
          <p:spPr>
            <a:xfrm>
              <a:off x="38099" y="-1"/>
              <a:ext cx="4495800" cy="1809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916" y="21600"/>
                  </a:moveTo>
                  <a:lnTo>
                    <a:pt x="513" y="21600"/>
                  </a:lnTo>
                  <a:lnTo>
                    <a:pt x="477" y="21588"/>
                  </a:lnTo>
                  <a:lnTo>
                    <a:pt x="135" y="20983"/>
                  </a:lnTo>
                  <a:lnTo>
                    <a:pt x="4" y="20019"/>
                  </a:lnTo>
                  <a:lnTo>
                    <a:pt x="0" y="19900"/>
                  </a:lnTo>
                  <a:lnTo>
                    <a:pt x="0" y="1699"/>
                  </a:lnTo>
                  <a:lnTo>
                    <a:pt x="113" y="709"/>
                  </a:lnTo>
                  <a:lnTo>
                    <a:pt x="407" y="58"/>
                  </a:lnTo>
                  <a:lnTo>
                    <a:pt x="513" y="0"/>
                  </a:lnTo>
                  <a:lnTo>
                    <a:pt x="20916" y="0"/>
                  </a:lnTo>
                  <a:lnTo>
                    <a:pt x="21315" y="373"/>
                  </a:lnTo>
                  <a:lnTo>
                    <a:pt x="21563" y="1233"/>
                  </a:lnTo>
                  <a:lnTo>
                    <a:pt x="21600" y="1699"/>
                  </a:lnTo>
                  <a:lnTo>
                    <a:pt x="21600" y="19900"/>
                  </a:lnTo>
                  <a:lnTo>
                    <a:pt x="21450" y="20891"/>
                  </a:lnTo>
                  <a:lnTo>
                    <a:pt x="21104" y="21507"/>
                  </a:lnTo>
                  <a:lnTo>
                    <a:pt x="20963" y="21588"/>
                  </a:lnTo>
                  <a:lnTo>
                    <a:pt x="20916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defRPr>
                  <a:latin typeface="나눔고딕"/>
                  <a:ea typeface="나눔고딕"/>
                  <a:cs typeface="나눔고딕"/>
                  <a:sym typeface="나눔고딕"/>
                </a:defRPr>
              </a:pPr>
              <a:endParaRPr/>
            </a:p>
          </p:txBody>
        </p:sp>
        <p:sp>
          <p:nvSpPr>
            <p:cNvPr id="969" name="object 10"/>
            <p:cNvSpPr/>
            <p:nvPr/>
          </p:nvSpPr>
          <p:spPr>
            <a:xfrm>
              <a:off x="-1" y="555"/>
              <a:ext cx="140903" cy="18086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10381" y="21300"/>
                  </a:lnTo>
                  <a:lnTo>
                    <a:pt x="1778" y="20483"/>
                  </a:lnTo>
                  <a:lnTo>
                    <a:pt x="0" y="19787"/>
                  </a:lnTo>
                  <a:lnTo>
                    <a:pt x="0" y="1813"/>
                  </a:lnTo>
                  <a:lnTo>
                    <a:pt x="3934" y="802"/>
                  </a:lnTo>
                  <a:lnTo>
                    <a:pt x="14422" y="132"/>
                  </a:lnTo>
                  <a:lnTo>
                    <a:pt x="21600" y="0"/>
                  </a:lnTo>
                  <a:lnTo>
                    <a:pt x="20324" y="40"/>
                  </a:lnTo>
                  <a:lnTo>
                    <a:pt x="17461" y="224"/>
                  </a:lnTo>
                  <a:lnTo>
                    <a:pt x="12571" y="1117"/>
                  </a:lnTo>
                  <a:lnTo>
                    <a:pt x="11681" y="1813"/>
                  </a:lnTo>
                  <a:lnTo>
                    <a:pt x="11681" y="19787"/>
                  </a:lnTo>
                  <a:lnTo>
                    <a:pt x="13648" y="20798"/>
                  </a:lnTo>
                  <a:lnTo>
                    <a:pt x="20324" y="2156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2562EB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defRPr>
                  <a:latin typeface="나눔고딕"/>
                  <a:ea typeface="나눔고딕"/>
                  <a:cs typeface="나눔고딕"/>
                  <a:sym typeface="나눔고딕"/>
                </a:defRPr>
              </a:pPr>
              <a:endParaRPr/>
            </a:p>
          </p:txBody>
        </p:sp>
        <p:pic>
          <p:nvPicPr>
            <p:cNvPr id="970" name="object 11" descr="object 1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133600" y="304800"/>
              <a:ext cx="342900" cy="45943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972" name="object 12"/>
          <p:cNvSpPr txBox="1"/>
          <p:nvPr/>
        </p:nvSpPr>
        <p:spPr>
          <a:xfrm>
            <a:off x="2014184" y="5227340"/>
            <a:ext cx="2414504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 algn="ctr">
              <a:spcBef>
                <a:spcPts val="200"/>
              </a:spcBef>
              <a:defRPr sz="2600" b="1" spc="0">
                <a:solidFill>
                  <a:srgbClr val="333333"/>
                </a:solidFill>
                <a:latin typeface="나눔고딕"/>
                <a:ea typeface="나눔고딕"/>
                <a:cs typeface="나눔고딕"/>
                <a:sym typeface="나눔고딕"/>
              </a:defRPr>
            </a:lvl1pPr>
          </a:lstStyle>
          <a:p>
            <a:r>
              <a:t>실시간 위치 추적</a:t>
            </a:r>
          </a:p>
        </p:txBody>
      </p:sp>
      <p:grpSp>
        <p:nvGrpSpPr>
          <p:cNvPr id="976" name="object 13"/>
          <p:cNvGrpSpPr/>
          <p:nvPr/>
        </p:nvGrpSpPr>
        <p:grpSpPr>
          <a:xfrm>
            <a:off x="5945586" y="4179639"/>
            <a:ext cx="4533899" cy="1809749"/>
            <a:chOff x="0" y="0"/>
            <a:chExt cx="4533898" cy="1809748"/>
          </a:xfrm>
        </p:grpSpPr>
        <p:sp>
          <p:nvSpPr>
            <p:cNvPr id="973" name="object 14"/>
            <p:cNvSpPr/>
            <p:nvPr/>
          </p:nvSpPr>
          <p:spPr>
            <a:xfrm>
              <a:off x="38099" y="-1"/>
              <a:ext cx="4495800" cy="1809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916" y="21600"/>
                  </a:moveTo>
                  <a:lnTo>
                    <a:pt x="513" y="21600"/>
                  </a:lnTo>
                  <a:lnTo>
                    <a:pt x="477" y="21588"/>
                  </a:lnTo>
                  <a:lnTo>
                    <a:pt x="135" y="20983"/>
                  </a:lnTo>
                  <a:lnTo>
                    <a:pt x="4" y="20019"/>
                  </a:lnTo>
                  <a:lnTo>
                    <a:pt x="0" y="19900"/>
                  </a:lnTo>
                  <a:lnTo>
                    <a:pt x="0" y="1699"/>
                  </a:lnTo>
                  <a:lnTo>
                    <a:pt x="113" y="709"/>
                  </a:lnTo>
                  <a:lnTo>
                    <a:pt x="407" y="58"/>
                  </a:lnTo>
                  <a:lnTo>
                    <a:pt x="513" y="0"/>
                  </a:lnTo>
                  <a:lnTo>
                    <a:pt x="20916" y="0"/>
                  </a:lnTo>
                  <a:lnTo>
                    <a:pt x="21315" y="373"/>
                  </a:lnTo>
                  <a:lnTo>
                    <a:pt x="21563" y="1233"/>
                  </a:lnTo>
                  <a:lnTo>
                    <a:pt x="21600" y="1699"/>
                  </a:lnTo>
                  <a:lnTo>
                    <a:pt x="21600" y="19900"/>
                  </a:lnTo>
                  <a:lnTo>
                    <a:pt x="21450" y="20891"/>
                  </a:lnTo>
                  <a:lnTo>
                    <a:pt x="21104" y="21507"/>
                  </a:lnTo>
                  <a:lnTo>
                    <a:pt x="20963" y="21588"/>
                  </a:lnTo>
                  <a:lnTo>
                    <a:pt x="20916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defRPr>
                  <a:latin typeface="나눔고딕"/>
                  <a:ea typeface="나눔고딕"/>
                  <a:cs typeface="나눔고딕"/>
                  <a:sym typeface="나눔고딕"/>
                </a:defRPr>
              </a:pPr>
              <a:endParaRPr/>
            </a:p>
          </p:txBody>
        </p:sp>
        <p:sp>
          <p:nvSpPr>
            <p:cNvPr id="974" name="object 15"/>
            <p:cNvSpPr/>
            <p:nvPr/>
          </p:nvSpPr>
          <p:spPr>
            <a:xfrm>
              <a:off x="-1" y="555"/>
              <a:ext cx="140899" cy="18086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10381" y="21300"/>
                  </a:lnTo>
                  <a:lnTo>
                    <a:pt x="1778" y="20483"/>
                  </a:lnTo>
                  <a:lnTo>
                    <a:pt x="0" y="19787"/>
                  </a:lnTo>
                  <a:lnTo>
                    <a:pt x="0" y="1813"/>
                  </a:lnTo>
                  <a:lnTo>
                    <a:pt x="3933" y="802"/>
                  </a:lnTo>
                  <a:lnTo>
                    <a:pt x="14422" y="132"/>
                  </a:lnTo>
                  <a:lnTo>
                    <a:pt x="21600" y="0"/>
                  </a:lnTo>
                  <a:lnTo>
                    <a:pt x="20324" y="40"/>
                  </a:lnTo>
                  <a:lnTo>
                    <a:pt x="17461" y="224"/>
                  </a:lnTo>
                  <a:lnTo>
                    <a:pt x="12571" y="1117"/>
                  </a:lnTo>
                  <a:lnTo>
                    <a:pt x="11682" y="1813"/>
                  </a:lnTo>
                  <a:lnTo>
                    <a:pt x="11682" y="19787"/>
                  </a:lnTo>
                  <a:lnTo>
                    <a:pt x="13648" y="20798"/>
                  </a:lnTo>
                  <a:lnTo>
                    <a:pt x="20324" y="2156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2562EB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defRPr>
                  <a:latin typeface="나눔고딕"/>
                  <a:ea typeface="나눔고딕"/>
                  <a:cs typeface="나눔고딕"/>
                  <a:sym typeface="나눔고딕"/>
                </a:defRPr>
              </a:pPr>
              <a:endParaRPr/>
            </a:p>
          </p:txBody>
        </p:sp>
        <p:pic>
          <p:nvPicPr>
            <p:cNvPr id="975" name="object 16" descr="object 16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074844" y="333375"/>
              <a:ext cx="460415" cy="40005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977" name="object 17"/>
          <p:cNvSpPr txBox="1"/>
          <p:nvPr/>
        </p:nvSpPr>
        <p:spPr>
          <a:xfrm>
            <a:off x="7187448" y="5227340"/>
            <a:ext cx="2050176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 algn="ctr">
              <a:spcBef>
                <a:spcPts val="200"/>
              </a:spcBef>
              <a:defRPr sz="2600" b="1" spc="0">
                <a:solidFill>
                  <a:srgbClr val="333333"/>
                </a:solidFill>
                <a:latin typeface="나눔고딕"/>
                <a:ea typeface="나눔고딕"/>
                <a:cs typeface="나눔고딕"/>
                <a:sym typeface="나눔고딕"/>
              </a:defRPr>
            </a:lvl1pPr>
          </a:lstStyle>
          <a:p>
            <a:r>
              <a:t>위험운전 분석</a:t>
            </a:r>
          </a:p>
        </p:txBody>
      </p:sp>
      <p:grpSp>
        <p:nvGrpSpPr>
          <p:cNvPr id="981" name="object 28"/>
          <p:cNvGrpSpPr/>
          <p:nvPr/>
        </p:nvGrpSpPr>
        <p:grpSpPr>
          <a:xfrm>
            <a:off x="954486" y="6446589"/>
            <a:ext cx="4533899" cy="1809749"/>
            <a:chOff x="0" y="0"/>
            <a:chExt cx="4533898" cy="1809748"/>
          </a:xfrm>
        </p:grpSpPr>
        <p:sp>
          <p:nvSpPr>
            <p:cNvPr id="978" name="object 29"/>
            <p:cNvSpPr/>
            <p:nvPr/>
          </p:nvSpPr>
          <p:spPr>
            <a:xfrm>
              <a:off x="38099" y="-1"/>
              <a:ext cx="4495800" cy="1809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916" y="21600"/>
                  </a:moveTo>
                  <a:lnTo>
                    <a:pt x="513" y="21600"/>
                  </a:lnTo>
                  <a:lnTo>
                    <a:pt x="477" y="21588"/>
                  </a:lnTo>
                  <a:lnTo>
                    <a:pt x="135" y="20983"/>
                  </a:lnTo>
                  <a:lnTo>
                    <a:pt x="4" y="20019"/>
                  </a:lnTo>
                  <a:lnTo>
                    <a:pt x="0" y="19900"/>
                  </a:lnTo>
                  <a:lnTo>
                    <a:pt x="0" y="1699"/>
                  </a:lnTo>
                  <a:lnTo>
                    <a:pt x="113" y="709"/>
                  </a:lnTo>
                  <a:lnTo>
                    <a:pt x="407" y="58"/>
                  </a:lnTo>
                  <a:lnTo>
                    <a:pt x="513" y="0"/>
                  </a:lnTo>
                  <a:lnTo>
                    <a:pt x="20916" y="0"/>
                  </a:lnTo>
                  <a:lnTo>
                    <a:pt x="21315" y="373"/>
                  </a:lnTo>
                  <a:lnTo>
                    <a:pt x="21563" y="1233"/>
                  </a:lnTo>
                  <a:lnTo>
                    <a:pt x="21600" y="1699"/>
                  </a:lnTo>
                  <a:lnTo>
                    <a:pt x="21600" y="19900"/>
                  </a:lnTo>
                  <a:lnTo>
                    <a:pt x="21450" y="20891"/>
                  </a:lnTo>
                  <a:lnTo>
                    <a:pt x="21104" y="21507"/>
                  </a:lnTo>
                  <a:lnTo>
                    <a:pt x="20963" y="21588"/>
                  </a:lnTo>
                  <a:lnTo>
                    <a:pt x="20916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defRPr>
                  <a:latin typeface="나눔고딕"/>
                  <a:ea typeface="나눔고딕"/>
                  <a:cs typeface="나눔고딕"/>
                  <a:sym typeface="나눔고딕"/>
                </a:defRPr>
              </a:pPr>
              <a:endParaRPr/>
            </a:p>
          </p:txBody>
        </p:sp>
        <p:sp>
          <p:nvSpPr>
            <p:cNvPr id="979" name="object 30"/>
            <p:cNvSpPr/>
            <p:nvPr/>
          </p:nvSpPr>
          <p:spPr>
            <a:xfrm>
              <a:off x="-1" y="555"/>
              <a:ext cx="140903" cy="18086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10381" y="21300"/>
                  </a:lnTo>
                  <a:lnTo>
                    <a:pt x="1778" y="20483"/>
                  </a:lnTo>
                  <a:lnTo>
                    <a:pt x="0" y="19787"/>
                  </a:lnTo>
                  <a:lnTo>
                    <a:pt x="0" y="1813"/>
                  </a:lnTo>
                  <a:lnTo>
                    <a:pt x="3934" y="802"/>
                  </a:lnTo>
                  <a:lnTo>
                    <a:pt x="14422" y="132"/>
                  </a:lnTo>
                  <a:lnTo>
                    <a:pt x="21600" y="0"/>
                  </a:lnTo>
                  <a:lnTo>
                    <a:pt x="20324" y="40"/>
                  </a:lnTo>
                  <a:lnTo>
                    <a:pt x="17461" y="224"/>
                  </a:lnTo>
                  <a:lnTo>
                    <a:pt x="12571" y="1117"/>
                  </a:lnTo>
                  <a:lnTo>
                    <a:pt x="11681" y="1813"/>
                  </a:lnTo>
                  <a:lnTo>
                    <a:pt x="11681" y="19787"/>
                  </a:lnTo>
                  <a:lnTo>
                    <a:pt x="13648" y="20798"/>
                  </a:lnTo>
                  <a:lnTo>
                    <a:pt x="20324" y="2156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2562EB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defRPr>
                  <a:latin typeface="나눔고딕"/>
                  <a:ea typeface="나눔고딕"/>
                  <a:cs typeface="나눔고딕"/>
                  <a:sym typeface="나눔고딕"/>
                </a:defRPr>
              </a:pPr>
              <a:endParaRPr/>
            </a:p>
          </p:txBody>
        </p:sp>
        <p:pic>
          <p:nvPicPr>
            <p:cNvPr id="980" name="object 31" descr="object 31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133600" y="304800"/>
              <a:ext cx="342900" cy="4572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982" name="object 32"/>
          <p:cNvSpPr txBox="1"/>
          <p:nvPr/>
        </p:nvSpPr>
        <p:spPr>
          <a:xfrm>
            <a:off x="1654540" y="7494290"/>
            <a:ext cx="3133792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 algn="ctr">
              <a:spcBef>
                <a:spcPts val="200"/>
              </a:spcBef>
              <a:defRPr sz="2600" b="1" spc="0">
                <a:solidFill>
                  <a:srgbClr val="333333"/>
                </a:solidFill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t>근태</a:t>
            </a:r>
            <a:r>
              <a:rPr sz="2400" spc="0"/>
              <a:t>/</a:t>
            </a:r>
            <a:r>
              <a:t>운행일지 자동화</a:t>
            </a:r>
          </a:p>
        </p:txBody>
      </p:sp>
      <p:grpSp>
        <p:nvGrpSpPr>
          <p:cNvPr id="986" name="object 33"/>
          <p:cNvGrpSpPr/>
          <p:nvPr/>
        </p:nvGrpSpPr>
        <p:grpSpPr>
          <a:xfrm>
            <a:off x="5945586" y="6446589"/>
            <a:ext cx="4533899" cy="1809749"/>
            <a:chOff x="0" y="0"/>
            <a:chExt cx="4533898" cy="1809748"/>
          </a:xfrm>
        </p:grpSpPr>
        <p:sp>
          <p:nvSpPr>
            <p:cNvPr id="983" name="object 34"/>
            <p:cNvSpPr/>
            <p:nvPr/>
          </p:nvSpPr>
          <p:spPr>
            <a:xfrm>
              <a:off x="38099" y="-1"/>
              <a:ext cx="4495800" cy="1809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916" y="21600"/>
                  </a:moveTo>
                  <a:lnTo>
                    <a:pt x="513" y="21600"/>
                  </a:lnTo>
                  <a:lnTo>
                    <a:pt x="477" y="21588"/>
                  </a:lnTo>
                  <a:lnTo>
                    <a:pt x="135" y="20983"/>
                  </a:lnTo>
                  <a:lnTo>
                    <a:pt x="4" y="20019"/>
                  </a:lnTo>
                  <a:lnTo>
                    <a:pt x="0" y="19900"/>
                  </a:lnTo>
                  <a:lnTo>
                    <a:pt x="0" y="1699"/>
                  </a:lnTo>
                  <a:lnTo>
                    <a:pt x="113" y="709"/>
                  </a:lnTo>
                  <a:lnTo>
                    <a:pt x="407" y="58"/>
                  </a:lnTo>
                  <a:lnTo>
                    <a:pt x="513" y="0"/>
                  </a:lnTo>
                  <a:lnTo>
                    <a:pt x="20916" y="0"/>
                  </a:lnTo>
                  <a:lnTo>
                    <a:pt x="21315" y="373"/>
                  </a:lnTo>
                  <a:lnTo>
                    <a:pt x="21563" y="1233"/>
                  </a:lnTo>
                  <a:lnTo>
                    <a:pt x="21600" y="1699"/>
                  </a:lnTo>
                  <a:lnTo>
                    <a:pt x="21600" y="19900"/>
                  </a:lnTo>
                  <a:lnTo>
                    <a:pt x="21450" y="20891"/>
                  </a:lnTo>
                  <a:lnTo>
                    <a:pt x="21104" y="21507"/>
                  </a:lnTo>
                  <a:lnTo>
                    <a:pt x="20963" y="21588"/>
                  </a:lnTo>
                  <a:lnTo>
                    <a:pt x="20916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defRPr>
                  <a:latin typeface="나눔고딕"/>
                  <a:ea typeface="나눔고딕"/>
                  <a:cs typeface="나눔고딕"/>
                  <a:sym typeface="나눔고딕"/>
                </a:defRPr>
              </a:pPr>
              <a:endParaRPr/>
            </a:p>
          </p:txBody>
        </p:sp>
        <p:sp>
          <p:nvSpPr>
            <p:cNvPr id="984" name="object 35"/>
            <p:cNvSpPr/>
            <p:nvPr/>
          </p:nvSpPr>
          <p:spPr>
            <a:xfrm>
              <a:off x="-1" y="555"/>
              <a:ext cx="140899" cy="18086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10381" y="21300"/>
                  </a:lnTo>
                  <a:lnTo>
                    <a:pt x="1778" y="20483"/>
                  </a:lnTo>
                  <a:lnTo>
                    <a:pt x="0" y="19787"/>
                  </a:lnTo>
                  <a:lnTo>
                    <a:pt x="0" y="1813"/>
                  </a:lnTo>
                  <a:lnTo>
                    <a:pt x="3933" y="802"/>
                  </a:lnTo>
                  <a:lnTo>
                    <a:pt x="14422" y="132"/>
                  </a:lnTo>
                  <a:lnTo>
                    <a:pt x="21600" y="0"/>
                  </a:lnTo>
                  <a:lnTo>
                    <a:pt x="20324" y="40"/>
                  </a:lnTo>
                  <a:lnTo>
                    <a:pt x="17461" y="224"/>
                  </a:lnTo>
                  <a:lnTo>
                    <a:pt x="12571" y="1117"/>
                  </a:lnTo>
                  <a:lnTo>
                    <a:pt x="11682" y="1813"/>
                  </a:lnTo>
                  <a:lnTo>
                    <a:pt x="11682" y="19787"/>
                  </a:lnTo>
                  <a:lnTo>
                    <a:pt x="13648" y="20798"/>
                  </a:lnTo>
                  <a:lnTo>
                    <a:pt x="20324" y="2156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2562EB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defRPr>
                  <a:latin typeface="나눔고딕"/>
                  <a:ea typeface="나눔고딕"/>
                  <a:cs typeface="나눔고딕"/>
                  <a:sym typeface="나눔고딕"/>
                </a:defRPr>
              </a:pPr>
              <a:endParaRPr/>
            </a:p>
          </p:txBody>
        </p:sp>
        <p:pic>
          <p:nvPicPr>
            <p:cNvPr id="985" name="object 36" descr="object 36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076450" y="333375"/>
              <a:ext cx="457200" cy="40005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987" name="object 37"/>
          <p:cNvSpPr txBox="1"/>
          <p:nvPr/>
        </p:nvSpPr>
        <p:spPr>
          <a:xfrm>
            <a:off x="7005284" y="7494290"/>
            <a:ext cx="2414504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 algn="ctr">
              <a:spcBef>
                <a:spcPts val="200"/>
              </a:spcBef>
              <a:defRPr sz="2600" b="1" spc="0">
                <a:solidFill>
                  <a:srgbClr val="333333"/>
                </a:solidFill>
                <a:latin typeface="나눔고딕"/>
                <a:ea typeface="나눔고딕"/>
                <a:cs typeface="나눔고딕"/>
                <a:sym typeface="나눔고딕"/>
              </a:defRPr>
            </a:lvl1pPr>
          </a:lstStyle>
          <a:p>
            <a:r>
              <a:t>빅데이터 예측</a:t>
            </a:r>
          </a:p>
        </p:txBody>
      </p:sp>
      <p:grpSp>
        <p:nvGrpSpPr>
          <p:cNvPr id="991" name="object 18"/>
          <p:cNvGrpSpPr/>
          <p:nvPr/>
        </p:nvGrpSpPr>
        <p:grpSpPr>
          <a:xfrm>
            <a:off x="949515" y="8713539"/>
            <a:ext cx="4533899" cy="1809749"/>
            <a:chOff x="0" y="0"/>
            <a:chExt cx="4533898" cy="1809748"/>
          </a:xfrm>
        </p:grpSpPr>
        <p:sp>
          <p:nvSpPr>
            <p:cNvPr id="988" name="object 19"/>
            <p:cNvSpPr/>
            <p:nvPr/>
          </p:nvSpPr>
          <p:spPr>
            <a:xfrm>
              <a:off x="38099" y="-1"/>
              <a:ext cx="4495800" cy="1809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916" y="21600"/>
                  </a:moveTo>
                  <a:lnTo>
                    <a:pt x="513" y="21600"/>
                  </a:lnTo>
                  <a:lnTo>
                    <a:pt x="477" y="21588"/>
                  </a:lnTo>
                  <a:lnTo>
                    <a:pt x="135" y="20983"/>
                  </a:lnTo>
                  <a:lnTo>
                    <a:pt x="4" y="20019"/>
                  </a:lnTo>
                  <a:lnTo>
                    <a:pt x="0" y="19900"/>
                  </a:lnTo>
                  <a:lnTo>
                    <a:pt x="0" y="1699"/>
                  </a:lnTo>
                  <a:lnTo>
                    <a:pt x="113" y="709"/>
                  </a:lnTo>
                  <a:lnTo>
                    <a:pt x="407" y="58"/>
                  </a:lnTo>
                  <a:lnTo>
                    <a:pt x="513" y="0"/>
                  </a:lnTo>
                  <a:lnTo>
                    <a:pt x="20916" y="0"/>
                  </a:lnTo>
                  <a:lnTo>
                    <a:pt x="21315" y="373"/>
                  </a:lnTo>
                  <a:lnTo>
                    <a:pt x="21563" y="1233"/>
                  </a:lnTo>
                  <a:lnTo>
                    <a:pt x="21600" y="1699"/>
                  </a:lnTo>
                  <a:lnTo>
                    <a:pt x="21600" y="19900"/>
                  </a:lnTo>
                  <a:lnTo>
                    <a:pt x="21450" y="20891"/>
                  </a:lnTo>
                  <a:lnTo>
                    <a:pt x="21104" y="21507"/>
                  </a:lnTo>
                  <a:lnTo>
                    <a:pt x="20963" y="21588"/>
                  </a:lnTo>
                  <a:lnTo>
                    <a:pt x="20916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defRPr>
                  <a:latin typeface="나눔고딕"/>
                  <a:ea typeface="나눔고딕"/>
                  <a:cs typeface="나눔고딕"/>
                  <a:sym typeface="나눔고딕"/>
                </a:defRPr>
              </a:pPr>
              <a:endParaRPr/>
            </a:p>
          </p:txBody>
        </p:sp>
        <p:sp>
          <p:nvSpPr>
            <p:cNvPr id="989" name="object 20"/>
            <p:cNvSpPr/>
            <p:nvPr/>
          </p:nvSpPr>
          <p:spPr>
            <a:xfrm>
              <a:off x="-1" y="555"/>
              <a:ext cx="140901" cy="18086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10381" y="21300"/>
                  </a:lnTo>
                  <a:lnTo>
                    <a:pt x="1778" y="20483"/>
                  </a:lnTo>
                  <a:lnTo>
                    <a:pt x="0" y="19787"/>
                  </a:lnTo>
                  <a:lnTo>
                    <a:pt x="0" y="1813"/>
                  </a:lnTo>
                  <a:lnTo>
                    <a:pt x="3933" y="802"/>
                  </a:lnTo>
                  <a:lnTo>
                    <a:pt x="14422" y="132"/>
                  </a:lnTo>
                  <a:lnTo>
                    <a:pt x="21600" y="0"/>
                  </a:lnTo>
                  <a:lnTo>
                    <a:pt x="20324" y="40"/>
                  </a:lnTo>
                  <a:lnTo>
                    <a:pt x="17461" y="224"/>
                  </a:lnTo>
                  <a:lnTo>
                    <a:pt x="12570" y="1117"/>
                  </a:lnTo>
                  <a:lnTo>
                    <a:pt x="11681" y="1813"/>
                  </a:lnTo>
                  <a:lnTo>
                    <a:pt x="11681" y="19787"/>
                  </a:lnTo>
                  <a:lnTo>
                    <a:pt x="13648" y="20798"/>
                  </a:lnTo>
                  <a:lnTo>
                    <a:pt x="20324" y="2156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2562EB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defRPr>
                  <a:latin typeface="나눔고딕"/>
                  <a:ea typeface="나눔고딕"/>
                  <a:cs typeface="나눔고딕"/>
                  <a:sym typeface="나눔고딕"/>
                </a:defRPr>
              </a:pPr>
              <a:endParaRPr/>
            </a:p>
          </p:txBody>
        </p:sp>
        <p:pic>
          <p:nvPicPr>
            <p:cNvPr id="990" name="object 21" descr="object 21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090738" y="304800"/>
              <a:ext cx="428625" cy="45648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992" name="object 22"/>
          <p:cNvSpPr txBox="1"/>
          <p:nvPr/>
        </p:nvSpPr>
        <p:spPr>
          <a:xfrm>
            <a:off x="2009212" y="9761239"/>
            <a:ext cx="2414505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 algn="ctr">
              <a:spcBef>
                <a:spcPts val="200"/>
              </a:spcBef>
              <a:defRPr sz="2600" b="1" spc="0">
                <a:solidFill>
                  <a:srgbClr val="333333"/>
                </a:solidFill>
                <a:latin typeface="나눔고딕"/>
                <a:ea typeface="나눔고딕"/>
                <a:cs typeface="나눔고딕"/>
                <a:sym typeface="나눔고딕"/>
              </a:defRPr>
            </a:lvl1pPr>
          </a:lstStyle>
          <a:p>
            <a:r>
              <a:t>안전관리 및 교육</a:t>
            </a:r>
          </a:p>
        </p:txBody>
      </p:sp>
      <p:grpSp>
        <p:nvGrpSpPr>
          <p:cNvPr id="996" name="object 23"/>
          <p:cNvGrpSpPr/>
          <p:nvPr/>
        </p:nvGrpSpPr>
        <p:grpSpPr>
          <a:xfrm>
            <a:off x="5940616" y="8713539"/>
            <a:ext cx="4533899" cy="1809749"/>
            <a:chOff x="0" y="0"/>
            <a:chExt cx="4533898" cy="1809748"/>
          </a:xfrm>
        </p:grpSpPr>
        <p:sp>
          <p:nvSpPr>
            <p:cNvPr id="993" name="object 24"/>
            <p:cNvSpPr/>
            <p:nvPr/>
          </p:nvSpPr>
          <p:spPr>
            <a:xfrm>
              <a:off x="38099" y="-1"/>
              <a:ext cx="4495800" cy="1809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916" y="21600"/>
                  </a:moveTo>
                  <a:lnTo>
                    <a:pt x="513" y="21600"/>
                  </a:lnTo>
                  <a:lnTo>
                    <a:pt x="477" y="21588"/>
                  </a:lnTo>
                  <a:lnTo>
                    <a:pt x="135" y="20983"/>
                  </a:lnTo>
                  <a:lnTo>
                    <a:pt x="4" y="20019"/>
                  </a:lnTo>
                  <a:lnTo>
                    <a:pt x="0" y="19900"/>
                  </a:lnTo>
                  <a:lnTo>
                    <a:pt x="0" y="1699"/>
                  </a:lnTo>
                  <a:lnTo>
                    <a:pt x="113" y="709"/>
                  </a:lnTo>
                  <a:lnTo>
                    <a:pt x="407" y="58"/>
                  </a:lnTo>
                  <a:lnTo>
                    <a:pt x="513" y="0"/>
                  </a:lnTo>
                  <a:lnTo>
                    <a:pt x="20916" y="0"/>
                  </a:lnTo>
                  <a:lnTo>
                    <a:pt x="21315" y="373"/>
                  </a:lnTo>
                  <a:lnTo>
                    <a:pt x="21563" y="1233"/>
                  </a:lnTo>
                  <a:lnTo>
                    <a:pt x="21600" y="1699"/>
                  </a:lnTo>
                  <a:lnTo>
                    <a:pt x="21600" y="19900"/>
                  </a:lnTo>
                  <a:lnTo>
                    <a:pt x="21450" y="20891"/>
                  </a:lnTo>
                  <a:lnTo>
                    <a:pt x="21104" y="21507"/>
                  </a:lnTo>
                  <a:lnTo>
                    <a:pt x="20963" y="21588"/>
                  </a:lnTo>
                  <a:lnTo>
                    <a:pt x="20916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defRPr>
                  <a:latin typeface="나눔고딕"/>
                  <a:ea typeface="나눔고딕"/>
                  <a:cs typeface="나눔고딕"/>
                  <a:sym typeface="나눔고딕"/>
                </a:defRPr>
              </a:pPr>
              <a:endParaRPr/>
            </a:p>
          </p:txBody>
        </p:sp>
        <p:sp>
          <p:nvSpPr>
            <p:cNvPr id="994" name="object 25"/>
            <p:cNvSpPr/>
            <p:nvPr/>
          </p:nvSpPr>
          <p:spPr>
            <a:xfrm>
              <a:off x="-1" y="555"/>
              <a:ext cx="140903" cy="18086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10381" y="21300"/>
                  </a:lnTo>
                  <a:lnTo>
                    <a:pt x="1778" y="20483"/>
                  </a:lnTo>
                  <a:lnTo>
                    <a:pt x="0" y="19787"/>
                  </a:lnTo>
                  <a:lnTo>
                    <a:pt x="0" y="1813"/>
                  </a:lnTo>
                  <a:lnTo>
                    <a:pt x="3934" y="802"/>
                  </a:lnTo>
                  <a:lnTo>
                    <a:pt x="14422" y="132"/>
                  </a:lnTo>
                  <a:lnTo>
                    <a:pt x="21600" y="0"/>
                  </a:lnTo>
                  <a:lnTo>
                    <a:pt x="20324" y="40"/>
                  </a:lnTo>
                  <a:lnTo>
                    <a:pt x="17461" y="224"/>
                  </a:lnTo>
                  <a:lnTo>
                    <a:pt x="12570" y="1117"/>
                  </a:lnTo>
                  <a:lnTo>
                    <a:pt x="11681" y="1813"/>
                  </a:lnTo>
                  <a:lnTo>
                    <a:pt x="11681" y="19787"/>
                  </a:lnTo>
                  <a:lnTo>
                    <a:pt x="13648" y="20798"/>
                  </a:lnTo>
                  <a:lnTo>
                    <a:pt x="20324" y="2156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2562EB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defRPr>
                  <a:latin typeface="나눔고딕"/>
                  <a:ea typeface="나눔고딕"/>
                  <a:cs typeface="나눔고딕"/>
                  <a:sym typeface="나눔고딕"/>
                </a:defRPr>
              </a:pPr>
              <a:endParaRPr/>
            </a:p>
          </p:txBody>
        </p:sp>
        <p:pic>
          <p:nvPicPr>
            <p:cNvPr id="995" name="object 26" descr="object 26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2076450" y="304800"/>
              <a:ext cx="457200" cy="4572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997" name="object 27"/>
          <p:cNvSpPr txBox="1"/>
          <p:nvPr/>
        </p:nvSpPr>
        <p:spPr>
          <a:xfrm>
            <a:off x="7312216" y="9761239"/>
            <a:ext cx="179069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 algn="ctr">
              <a:spcBef>
                <a:spcPts val="200"/>
              </a:spcBef>
              <a:defRPr sz="2600" b="1" spc="0">
                <a:solidFill>
                  <a:srgbClr val="333333"/>
                </a:solidFill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t>연비</a:t>
            </a:r>
            <a:r>
              <a:rPr sz="2400" spc="0"/>
              <a:t>/</a:t>
            </a:r>
            <a:r>
              <a:t>운영비</a:t>
            </a:r>
          </a:p>
        </p:txBody>
      </p:sp>
      <p:grpSp>
        <p:nvGrpSpPr>
          <p:cNvPr id="1004" name="object 38"/>
          <p:cNvGrpSpPr/>
          <p:nvPr/>
        </p:nvGrpSpPr>
        <p:grpSpPr>
          <a:xfrm>
            <a:off x="949491" y="10980489"/>
            <a:ext cx="4533923" cy="1809749"/>
            <a:chOff x="-24" y="0"/>
            <a:chExt cx="4533922" cy="1809748"/>
          </a:xfrm>
        </p:grpSpPr>
        <p:sp>
          <p:nvSpPr>
            <p:cNvPr id="998" name="object 39"/>
            <p:cNvSpPr/>
            <p:nvPr/>
          </p:nvSpPr>
          <p:spPr>
            <a:xfrm>
              <a:off x="38099" y="-1"/>
              <a:ext cx="4495800" cy="1809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916" y="21600"/>
                  </a:moveTo>
                  <a:lnTo>
                    <a:pt x="513" y="21600"/>
                  </a:lnTo>
                  <a:lnTo>
                    <a:pt x="477" y="21588"/>
                  </a:lnTo>
                  <a:lnTo>
                    <a:pt x="135" y="20983"/>
                  </a:lnTo>
                  <a:lnTo>
                    <a:pt x="4" y="20019"/>
                  </a:lnTo>
                  <a:lnTo>
                    <a:pt x="0" y="19900"/>
                  </a:lnTo>
                  <a:lnTo>
                    <a:pt x="0" y="1699"/>
                  </a:lnTo>
                  <a:lnTo>
                    <a:pt x="113" y="709"/>
                  </a:lnTo>
                  <a:lnTo>
                    <a:pt x="407" y="58"/>
                  </a:lnTo>
                  <a:lnTo>
                    <a:pt x="513" y="0"/>
                  </a:lnTo>
                  <a:lnTo>
                    <a:pt x="20916" y="0"/>
                  </a:lnTo>
                  <a:lnTo>
                    <a:pt x="21315" y="373"/>
                  </a:lnTo>
                  <a:lnTo>
                    <a:pt x="21563" y="1233"/>
                  </a:lnTo>
                  <a:lnTo>
                    <a:pt x="21600" y="1699"/>
                  </a:lnTo>
                  <a:lnTo>
                    <a:pt x="21600" y="19900"/>
                  </a:lnTo>
                  <a:lnTo>
                    <a:pt x="21450" y="20891"/>
                  </a:lnTo>
                  <a:lnTo>
                    <a:pt x="21104" y="21507"/>
                  </a:lnTo>
                  <a:lnTo>
                    <a:pt x="20963" y="21588"/>
                  </a:lnTo>
                  <a:lnTo>
                    <a:pt x="20916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defRPr>
                  <a:latin typeface="나눔고딕"/>
                  <a:ea typeface="나눔고딕"/>
                  <a:cs typeface="나눔고딕"/>
                  <a:sym typeface="나눔고딕"/>
                </a:defRPr>
              </a:pPr>
              <a:endParaRPr/>
            </a:p>
          </p:txBody>
        </p:sp>
        <p:grpSp>
          <p:nvGrpSpPr>
            <p:cNvPr id="1003" name="object 40"/>
            <p:cNvGrpSpPr/>
            <p:nvPr/>
          </p:nvGrpSpPr>
          <p:grpSpPr>
            <a:xfrm>
              <a:off x="-25" y="559"/>
              <a:ext cx="2591362" cy="1808658"/>
              <a:chOff x="0" y="0"/>
              <a:chExt cx="2591360" cy="1808656"/>
            </a:xfrm>
          </p:grpSpPr>
          <p:sp>
            <p:nvSpPr>
              <p:cNvPr id="999" name="도형"/>
              <p:cNvSpPr/>
              <p:nvPr/>
            </p:nvSpPr>
            <p:spPr>
              <a:xfrm>
                <a:off x="0" y="0"/>
                <a:ext cx="140919" cy="180865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0380" y="300"/>
                    </a:lnTo>
                    <a:lnTo>
                      <a:pt x="1779" y="1117"/>
                    </a:lnTo>
                    <a:lnTo>
                      <a:pt x="0" y="1813"/>
                    </a:lnTo>
                    <a:lnTo>
                      <a:pt x="0" y="19786"/>
                    </a:lnTo>
                    <a:lnTo>
                      <a:pt x="3936" y="20798"/>
                    </a:lnTo>
                    <a:lnTo>
                      <a:pt x="14421" y="21468"/>
                    </a:lnTo>
                    <a:lnTo>
                      <a:pt x="21600" y="21600"/>
                    </a:lnTo>
                    <a:lnTo>
                      <a:pt x="20323" y="21560"/>
                    </a:lnTo>
                    <a:lnTo>
                      <a:pt x="17461" y="21376"/>
                    </a:lnTo>
                    <a:lnTo>
                      <a:pt x="12571" y="20483"/>
                    </a:lnTo>
                    <a:lnTo>
                      <a:pt x="11680" y="19786"/>
                    </a:lnTo>
                    <a:lnTo>
                      <a:pt x="11680" y="1813"/>
                    </a:lnTo>
                    <a:lnTo>
                      <a:pt x="13650" y="802"/>
                    </a:lnTo>
                    <a:lnTo>
                      <a:pt x="20323" y="4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2562E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>
                  <a:defRPr>
                    <a:latin typeface="나눔고딕"/>
                    <a:ea typeface="나눔고딕"/>
                    <a:cs typeface="나눔고딕"/>
                    <a:sym typeface="나눔고딕"/>
                  </a:defRPr>
                </a:pPr>
                <a:endParaRPr/>
              </a:p>
            </p:txBody>
          </p:sp>
          <p:sp>
            <p:nvSpPr>
              <p:cNvPr id="1000" name="도형"/>
              <p:cNvSpPr/>
              <p:nvPr/>
            </p:nvSpPr>
            <p:spPr>
              <a:xfrm>
                <a:off x="2017801" y="418540"/>
                <a:ext cx="229669" cy="25717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4859"/>
                    </a:moveTo>
                    <a:lnTo>
                      <a:pt x="21437" y="14400"/>
                    </a:lnTo>
                    <a:lnTo>
                      <a:pt x="21297" y="14012"/>
                    </a:lnTo>
                    <a:lnTo>
                      <a:pt x="16880" y="7249"/>
                    </a:lnTo>
                    <a:lnTo>
                      <a:pt x="16880" y="14400"/>
                    </a:lnTo>
                    <a:lnTo>
                      <a:pt x="4711" y="14400"/>
                    </a:lnTo>
                    <a:lnTo>
                      <a:pt x="10790" y="5086"/>
                    </a:lnTo>
                    <a:lnTo>
                      <a:pt x="16880" y="14400"/>
                    </a:lnTo>
                    <a:lnTo>
                      <a:pt x="16880" y="7249"/>
                    </a:lnTo>
                    <a:lnTo>
                      <a:pt x="15468" y="5086"/>
                    </a:lnTo>
                    <a:lnTo>
                      <a:pt x="12823" y="1037"/>
                    </a:lnTo>
                    <a:lnTo>
                      <a:pt x="12388" y="390"/>
                    </a:lnTo>
                    <a:lnTo>
                      <a:pt x="11631" y="0"/>
                    </a:lnTo>
                    <a:lnTo>
                      <a:pt x="9969" y="0"/>
                    </a:lnTo>
                    <a:lnTo>
                      <a:pt x="9195" y="390"/>
                    </a:lnTo>
                    <a:lnTo>
                      <a:pt x="301" y="14012"/>
                    </a:lnTo>
                    <a:lnTo>
                      <a:pt x="0" y="14859"/>
                    </a:lnTo>
                    <a:lnTo>
                      <a:pt x="217" y="15684"/>
                    </a:lnTo>
                    <a:lnTo>
                      <a:pt x="1510" y="18029"/>
                    </a:lnTo>
                    <a:lnTo>
                      <a:pt x="3863" y="19906"/>
                    </a:lnTo>
                    <a:lnTo>
                      <a:pt x="7037" y="21150"/>
                    </a:lnTo>
                    <a:lnTo>
                      <a:pt x="10790" y="21600"/>
                    </a:lnTo>
                    <a:lnTo>
                      <a:pt x="14546" y="21150"/>
                    </a:lnTo>
                    <a:lnTo>
                      <a:pt x="17723" y="19906"/>
                    </a:lnTo>
                    <a:lnTo>
                      <a:pt x="20083" y="18029"/>
                    </a:lnTo>
                    <a:lnTo>
                      <a:pt x="21380" y="15684"/>
                    </a:lnTo>
                    <a:lnTo>
                      <a:pt x="21600" y="14859"/>
                    </a:lnTo>
                    <a:close/>
                  </a:path>
                </a:pathLst>
              </a:custGeom>
              <a:solidFill>
                <a:srgbClr val="2562E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>
                  <a:defRPr>
                    <a:latin typeface="나눔고딕"/>
                    <a:ea typeface="나눔고딕"/>
                    <a:cs typeface="나눔고딕"/>
                    <a:sym typeface="나눔고딕"/>
                  </a:defRPr>
                </a:pPr>
                <a:endParaRPr/>
              </a:p>
            </p:txBody>
          </p:sp>
          <p:sp>
            <p:nvSpPr>
              <p:cNvPr id="1001" name="도형"/>
              <p:cNvSpPr/>
              <p:nvPr/>
            </p:nvSpPr>
            <p:spPr>
              <a:xfrm>
                <a:off x="2105025" y="304240"/>
                <a:ext cx="400052" cy="4572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954"/>
                    </a:moveTo>
                    <a:lnTo>
                      <a:pt x="20912" y="1350"/>
                    </a:lnTo>
                    <a:lnTo>
                      <a:pt x="13886" y="1350"/>
                    </a:lnTo>
                    <a:lnTo>
                      <a:pt x="13285" y="794"/>
                    </a:lnTo>
                    <a:lnTo>
                      <a:pt x="12553" y="368"/>
                    </a:lnTo>
                    <a:lnTo>
                      <a:pt x="11716" y="96"/>
                    </a:lnTo>
                    <a:lnTo>
                      <a:pt x="10800" y="0"/>
                    </a:lnTo>
                    <a:lnTo>
                      <a:pt x="9885" y="96"/>
                    </a:lnTo>
                    <a:lnTo>
                      <a:pt x="9049" y="368"/>
                    </a:lnTo>
                    <a:lnTo>
                      <a:pt x="8316" y="794"/>
                    </a:lnTo>
                    <a:lnTo>
                      <a:pt x="7714" y="1350"/>
                    </a:lnTo>
                    <a:lnTo>
                      <a:pt x="690" y="1350"/>
                    </a:lnTo>
                    <a:lnTo>
                      <a:pt x="0" y="1954"/>
                    </a:lnTo>
                    <a:lnTo>
                      <a:pt x="0" y="3448"/>
                    </a:lnTo>
                    <a:lnTo>
                      <a:pt x="690" y="4050"/>
                    </a:lnTo>
                    <a:lnTo>
                      <a:pt x="7020" y="4050"/>
                    </a:lnTo>
                    <a:lnTo>
                      <a:pt x="7317" y="4824"/>
                    </a:lnTo>
                    <a:lnTo>
                      <a:pt x="7809" y="5503"/>
                    </a:lnTo>
                    <a:lnTo>
                      <a:pt x="8466" y="6059"/>
                    </a:lnTo>
                    <a:lnTo>
                      <a:pt x="9257" y="6468"/>
                    </a:lnTo>
                    <a:lnTo>
                      <a:pt x="9257" y="18900"/>
                    </a:lnTo>
                    <a:lnTo>
                      <a:pt x="690" y="18900"/>
                    </a:lnTo>
                    <a:lnTo>
                      <a:pt x="0" y="19504"/>
                    </a:lnTo>
                    <a:lnTo>
                      <a:pt x="0" y="20998"/>
                    </a:lnTo>
                    <a:lnTo>
                      <a:pt x="690" y="21600"/>
                    </a:lnTo>
                    <a:lnTo>
                      <a:pt x="20912" y="21600"/>
                    </a:lnTo>
                    <a:lnTo>
                      <a:pt x="21600" y="20998"/>
                    </a:lnTo>
                    <a:lnTo>
                      <a:pt x="21600" y="19504"/>
                    </a:lnTo>
                    <a:lnTo>
                      <a:pt x="20912" y="18900"/>
                    </a:lnTo>
                    <a:lnTo>
                      <a:pt x="12343" y="18900"/>
                    </a:lnTo>
                    <a:lnTo>
                      <a:pt x="12343" y="6468"/>
                    </a:lnTo>
                    <a:lnTo>
                      <a:pt x="13138" y="6059"/>
                    </a:lnTo>
                    <a:lnTo>
                      <a:pt x="13795" y="5503"/>
                    </a:lnTo>
                    <a:lnTo>
                      <a:pt x="14286" y="4824"/>
                    </a:lnTo>
                    <a:lnTo>
                      <a:pt x="14581" y="4050"/>
                    </a:lnTo>
                    <a:lnTo>
                      <a:pt x="20912" y="4050"/>
                    </a:lnTo>
                    <a:lnTo>
                      <a:pt x="21600" y="3448"/>
                    </a:lnTo>
                    <a:lnTo>
                      <a:pt x="21600" y="1954"/>
                    </a:lnTo>
                    <a:close/>
                  </a:path>
                </a:pathLst>
              </a:custGeom>
              <a:solidFill>
                <a:srgbClr val="2562E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>
                  <a:defRPr>
                    <a:latin typeface="나눔고딕"/>
                    <a:ea typeface="나눔고딕"/>
                    <a:cs typeface="나눔고딕"/>
                    <a:sym typeface="나눔고딕"/>
                  </a:defRPr>
                </a:pPr>
                <a:endParaRPr/>
              </a:p>
            </p:txBody>
          </p:sp>
          <p:sp>
            <p:nvSpPr>
              <p:cNvPr id="1002" name="도형"/>
              <p:cNvSpPr/>
              <p:nvPr/>
            </p:nvSpPr>
            <p:spPr>
              <a:xfrm>
                <a:off x="2361668" y="418540"/>
                <a:ext cx="229693" cy="25717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4859"/>
                    </a:moveTo>
                    <a:lnTo>
                      <a:pt x="21435" y="14400"/>
                    </a:lnTo>
                    <a:lnTo>
                      <a:pt x="21297" y="14012"/>
                    </a:lnTo>
                    <a:lnTo>
                      <a:pt x="16880" y="7249"/>
                    </a:lnTo>
                    <a:lnTo>
                      <a:pt x="16880" y="14400"/>
                    </a:lnTo>
                    <a:lnTo>
                      <a:pt x="4720" y="14400"/>
                    </a:lnTo>
                    <a:lnTo>
                      <a:pt x="10799" y="5086"/>
                    </a:lnTo>
                    <a:lnTo>
                      <a:pt x="16880" y="14400"/>
                    </a:lnTo>
                    <a:lnTo>
                      <a:pt x="16880" y="7249"/>
                    </a:lnTo>
                    <a:lnTo>
                      <a:pt x="15468" y="5086"/>
                    </a:lnTo>
                    <a:lnTo>
                      <a:pt x="12824" y="1037"/>
                    </a:lnTo>
                    <a:lnTo>
                      <a:pt x="12390" y="390"/>
                    </a:lnTo>
                    <a:lnTo>
                      <a:pt x="11632" y="0"/>
                    </a:lnTo>
                    <a:lnTo>
                      <a:pt x="9968" y="0"/>
                    </a:lnTo>
                    <a:lnTo>
                      <a:pt x="9196" y="390"/>
                    </a:lnTo>
                    <a:lnTo>
                      <a:pt x="303" y="14012"/>
                    </a:lnTo>
                    <a:lnTo>
                      <a:pt x="0" y="14859"/>
                    </a:lnTo>
                    <a:lnTo>
                      <a:pt x="220" y="15684"/>
                    </a:lnTo>
                    <a:lnTo>
                      <a:pt x="1512" y="18029"/>
                    </a:lnTo>
                    <a:lnTo>
                      <a:pt x="3870" y="19906"/>
                    </a:lnTo>
                    <a:lnTo>
                      <a:pt x="7046" y="21150"/>
                    </a:lnTo>
                    <a:lnTo>
                      <a:pt x="10799" y="21600"/>
                    </a:lnTo>
                    <a:lnTo>
                      <a:pt x="14554" y="21150"/>
                    </a:lnTo>
                    <a:lnTo>
                      <a:pt x="17730" y="19906"/>
                    </a:lnTo>
                    <a:lnTo>
                      <a:pt x="20088" y="18029"/>
                    </a:lnTo>
                    <a:lnTo>
                      <a:pt x="21380" y="15684"/>
                    </a:lnTo>
                    <a:lnTo>
                      <a:pt x="21600" y="14859"/>
                    </a:lnTo>
                    <a:close/>
                  </a:path>
                </a:pathLst>
              </a:custGeom>
              <a:solidFill>
                <a:srgbClr val="2562E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>
                  <a:defRPr>
                    <a:latin typeface="나눔고딕"/>
                    <a:ea typeface="나눔고딕"/>
                    <a:cs typeface="나눔고딕"/>
                    <a:sym typeface="나눔고딕"/>
                  </a:defRPr>
                </a:pPr>
                <a:endParaRPr/>
              </a:p>
            </p:txBody>
          </p:sp>
        </p:grpSp>
      </p:grpSp>
      <p:sp>
        <p:nvSpPr>
          <p:cNvPr id="1005" name="object 41"/>
          <p:cNvSpPr txBox="1"/>
          <p:nvPr/>
        </p:nvSpPr>
        <p:spPr>
          <a:xfrm>
            <a:off x="1797728" y="12028190"/>
            <a:ext cx="2990604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indent="12700" algn="ctr">
              <a:spcBef>
                <a:spcPts val="200"/>
              </a:spcBef>
              <a:defRPr sz="2400" b="1" spc="0">
                <a:solidFill>
                  <a:srgbClr val="333333"/>
                </a:solidFill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rPr dirty="0" err="1"/>
              <a:t>eTAS</a:t>
            </a:r>
            <a:r>
              <a:rPr dirty="0"/>
              <a:t> </a:t>
            </a:r>
            <a:r>
              <a:rPr sz="2600" spc="0" dirty="0" err="1"/>
              <a:t>연계</a:t>
            </a:r>
            <a:r>
              <a:rPr dirty="0" err="1"/>
              <a:t>·</a:t>
            </a:r>
            <a:r>
              <a:rPr sz="2600" spc="0" dirty="0" err="1"/>
              <a:t>법적</a:t>
            </a:r>
            <a:r>
              <a:rPr sz="2600" spc="0" dirty="0"/>
              <a:t> </a:t>
            </a:r>
            <a:r>
              <a:rPr sz="2600" spc="0" dirty="0" err="1"/>
              <a:t>준수</a:t>
            </a:r>
            <a:endParaRPr sz="2600" spc="0" dirty="0"/>
          </a:p>
        </p:txBody>
      </p:sp>
      <p:grpSp>
        <p:nvGrpSpPr>
          <p:cNvPr id="1012" name="object 42"/>
          <p:cNvGrpSpPr/>
          <p:nvPr/>
        </p:nvGrpSpPr>
        <p:grpSpPr>
          <a:xfrm>
            <a:off x="5940594" y="10980489"/>
            <a:ext cx="4533921" cy="1809749"/>
            <a:chOff x="-22" y="0"/>
            <a:chExt cx="4533920" cy="1809748"/>
          </a:xfrm>
        </p:grpSpPr>
        <p:sp>
          <p:nvSpPr>
            <p:cNvPr id="1006" name="object 43"/>
            <p:cNvSpPr/>
            <p:nvPr/>
          </p:nvSpPr>
          <p:spPr>
            <a:xfrm>
              <a:off x="38099" y="-1"/>
              <a:ext cx="4495800" cy="1809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916" y="21600"/>
                  </a:moveTo>
                  <a:lnTo>
                    <a:pt x="513" y="21600"/>
                  </a:lnTo>
                  <a:lnTo>
                    <a:pt x="477" y="21588"/>
                  </a:lnTo>
                  <a:lnTo>
                    <a:pt x="135" y="20983"/>
                  </a:lnTo>
                  <a:lnTo>
                    <a:pt x="4" y="20019"/>
                  </a:lnTo>
                  <a:lnTo>
                    <a:pt x="0" y="19900"/>
                  </a:lnTo>
                  <a:lnTo>
                    <a:pt x="0" y="1699"/>
                  </a:lnTo>
                  <a:lnTo>
                    <a:pt x="113" y="709"/>
                  </a:lnTo>
                  <a:lnTo>
                    <a:pt x="407" y="58"/>
                  </a:lnTo>
                  <a:lnTo>
                    <a:pt x="513" y="0"/>
                  </a:lnTo>
                  <a:lnTo>
                    <a:pt x="20916" y="0"/>
                  </a:lnTo>
                  <a:lnTo>
                    <a:pt x="21315" y="373"/>
                  </a:lnTo>
                  <a:lnTo>
                    <a:pt x="21563" y="1233"/>
                  </a:lnTo>
                  <a:lnTo>
                    <a:pt x="21600" y="1699"/>
                  </a:lnTo>
                  <a:lnTo>
                    <a:pt x="21600" y="19900"/>
                  </a:lnTo>
                  <a:lnTo>
                    <a:pt x="21450" y="20891"/>
                  </a:lnTo>
                  <a:lnTo>
                    <a:pt x="21104" y="21507"/>
                  </a:lnTo>
                  <a:lnTo>
                    <a:pt x="20963" y="21588"/>
                  </a:lnTo>
                  <a:lnTo>
                    <a:pt x="20916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defRPr>
                  <a:latin typeface="나눔고딕"/>
                  <a:ea typeface="나눔고딕"/>
                  <a:cs typeface="나눔고딕"/>
                  <a:sym typeface="나눔고딕"/>
                </a:defRPr>
              </a:pPr>
              <a:endParaRPr/>
            </a:p>
          </p:txBody>
        </p:sp>
        <p:grpSp>
          <p:nvGrpSpPr>
            <p:cNvPr id="1011" name="object 44"/>
            <p:cNvGrpSpPr/>
            <p:nvPr/>
          </p:nvGrpSpPr>
          <p:grpSpPr>
            <a:xfrm>
              <a:off x="-23" y="559"/>
              <a:ext cx="2590801" cy="1808658"/>
              <a:chOff x="0" y="0"/>
              <a:chExt cx="2590800" cy="1808656"/>
            </a:xfrm>
          </p:grpSpPr>
          <p:sp>
            <p:nvSpPr>
              <p:cNvPr id="1007" name="도형"/>
              <p:cNvSpPr/>
              <p:nvPr/>
            </p:nvSpPr>
            <p:spPr>
              <a:xfrm>
                <a:off x="0" y="0"/>
                <a:ext cx="140918" cy="180865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0380" y="300"/>
                    </a:lnTo>
                    <a:lnTo>
                      <a:pt x="1779" y="1117"/>
                    </a:lnTo>
                    <a:lnTo>
                      <a:pt x="0" y="1813"/>
                    </a:lnTo>
                    <a:lnTo>
                      <a:pt x="0" y="19786"/>
                    </a:lnTo>
                    <a:lnTo>
                      <a:pt x="3936" y="20798"/>
                    </a:lnTo>
                    <a:lnTo>
                      <a:pt x="14421" y="21468"/>
                    </a:lnTo>
                    <a:lnTo>
                      <a:pt x="21600" y="21600"/>
                    </a:lnTo>
                    <a:lnTo>
                      <a:pt x="20323" y="21560"/>
                    </a:lnTo>
                    <a:lnTo>
                      <a:pt x="17461" y="21376"/>
                    </a:lnTo>
                    <a:lnTo>
                      <a:pt x="12571" y="20483"/>
                    </a:lnTo>
                    <a:lnTo>
                      <a:pt x="11680" y="19786"/>
                    </a:lnTo>
                    <a:lnTo>
                      <a:pt x="11680" y="1813"/>
                    </a:lnTo>
                    <a:lnTo>
                      <a:pt x="13650" y="802"/>
                    </a:lnTo>
                    <a:lnTo>
                      <a:pt x="20323" y="4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2562E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>
                  <a:defRPr>
                    <a:latin typeface="나눔고딕"/>
                    <a:ea typeface="나눔고딕"/>
                    <a:cs typeface="나눔고딕"/>
                    <a:sym typeface="나눔고딕"/>
                  </a:defRPr>
                </a:pPr>
                <a:endParaRPr/>
              </a:p>
            </p:txBody>
          </p:sp>
          <p:sp>
            <p:nvSpPr>
              <p:cNvPr id="1008" name="도형"/>
              <p:cNvSpPr/>
              <p:nvPr/>
            </p:nvSpPr>
            <p:spPr>
              <a:xfrm>
                <a:off x="2019300" y="504266"/>
                <a:ext cx="57150" cy="1714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6204" y="0"/>
                    </a:lnTo>
                    <a:lnTo>
                      <a:pt x="9897" y="426"/>
                    </a:lnTo>
                    <a:lnTo>
                      <a:pt x="4752" y="1584"/>
                    </a:lnTo>
                    <a:lnTo>
                      <a:pt x="1277" y="3299"/>
                    </a:lnTo>
                    <a:lnTo>
                      <a:pt x="0" y="5401"/>
                    </a:lnTo>
                    <a:lnTo>
                      <a:pt x="0" y="16202"/>
                    </a:lnTo>
                    <a:lnTo>
                      <a:pt x="1277" y="18304"/>
                    </a:lnTo>
                    <a:lnTo>
                      <a:pt x="4752" y="20019"/>
                    </a:lnTo>
                    <a:lnTo>
                      <a:pt x="9897" y="21177"/>
                    </a:lnTo>
                    <a:lnTo>
                      <a:pt x="16204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2562E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>
                  <a:defRPr>
                    <a:latin typeface="나눔고딕"/>
                    <a:ea typeface="나눔고딕"/>
                    <a:cs typeface="나눔고딕"/>
                    <a:sym typeface="나눔고딕"/>
                  </a:defRPr>
                </a:pPr>
                <a:endParaRPr/>
              </a:p>
            </p:txBody>
          </p:sp>
          <p:sp>
            <p:nvSpPr>
              <p:cNvPr id="1009" name="도형"/>
              <p:cNvSpPr/>
              <p:nvPr/>
            </p:nvSpPr>
            <p:spPr>
              <a:xfrm>
                <a:off x="2105024" y="304240"/>
                <a:ext cx="400051" cy="4572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7088"/>
                    </a:moveTo>
                    <a:lnTo>
                      <a:pt x="21328" y="5905"/>
                    </a:lnTo>
                    <a:lnTo>
                      <a:pt x="20585" y="4939"/>
                    </a:lnTo>
                    <a:lnTo>
                      <a:pt x="19481" y="4289"/>
                    </a:lnTo>
                    <a:lnTo>
                      <a:pt x="18129" y="4050"/>
                    </a:lnTo>
                    <a:lnTo>
                      <a:pt x="17358" y="4050"/>
                    </a:lnTo>
                    <a:lnTo>
                      <a:pt x="17358" y="11024"/>
                    </a:lnTo>
                    <a:lnTo>
                      <a:pt x="17309" y="11239"/>
                    </a:lnTo>
                    <a:lnTo>
                      <a:pt x="17113" y="11653"/>
                    </a:lnTo>
                    <a:lnTo>
                      <a:pt x="16974" y="11836"/>
                    </a:lnTo>
                    <a:lnTo>
                      <a:pt x="16971" y="16505"/>
                    </a:lnTo>
                    <a:lnTo>
                      <a:pt x="16971" y="17246"/>
                    </a:lnTo>
                    <a:lnTo>
                      <a:pt x="16624" y="17550"/>
                    </a:lnTo>
                    <a:lnTo>
                      <a:pt x="14234" y="17550"/>
                    </a:lnTo>
                    <a:lnTo>
                      <a:pt x="13886" y="17246"/>
                    </a:lnTo>
                    <a:lnTo>
                      <a:pt x="13886" y="16505"/>
                    </a:lnTo>
                    <a:lnTo>
                      <a:pt x="14234" y="16200"/>
                    </a:lnTo>
                    <a:lnTo>
                      <a:pt x="16624" y="16200"/>
                    </a:lnTo>
                    <a:lnTo>
                      <a:pt x="16971" y="16505"/>
                    </a:lnTo>
                    <a:lnTo>
                      <a:pt x="16971" y="11838"/>
                    </a:lnTo>
                    <a:lnTo>
                      <a:pt x="16612" y="12152"/>
                    </a:lnTo>
                    <a:lnTo>
                      <a:pt x="16404" y="12274"/>
                    </a:lnTo>
                    <a:lnTo>
                      <a:pt x="15930" y="12445"/>
                    </a:lnTo>
                    <a:lnTo>
                      <a:pt x="15685" y="12488"/>
                    </a:lnTo>
                    <a:lnTo>
                      <a:pt x="15174" y="12488"/>
                    </a:lnTo>
                    <a:lnTo>
                      <a:pt x="13500" y="11024"/>
                    </a:lnTo>
                    <a:lnTo>
                      <a:pt x="13500" y="10577"/>
                    </a:lnTo>
                    <a:lnTo>
                      <a:pt x="15174" y="9113"/>
                    </a:lnTo>
                    <a:lnTo>
                      <a:pt x="15685" y="9113"/>
                    </a:lnTo>
                    <a:lnTo>
                      <a:pt x="17358" y="10577"/>
                    </a:lnTo>
                    <a:lnTo>
                      <a:pt x="17358" y="4050"/>
                    </a:lnTo>
                    <a:lnTo>
                      <a:pt x="12343" y="4050"/>
                    </a:lnTo>
                    <a:lnTo>
                      <a:pt x="12343" y="17246"/>
                    </a:lnTo>
                    <a:lnTo>
                      <a:pt x="11996" y="17550"/>
                    </a:lnTo>
                    <a:lnTo>
                      <a:pt x="9606" y="17550"/>
                    </a:lnTo>
                    <a:lnTo>
                      <a:pt x="9257" y="17246"/>
                    </a:lnTo>
                    <a:lnTo>
                      <a:pt x="9257" y="16505"/>
                    </a:lnTo>
                    <a:lnTo>
                      <a:pt x="9606" y="16200"/>
                    </a:lnTo>
                    <a:lnTo>
                      <a:pt x="11996" y="16200"/>
                    </a:lnTo>
                    <a:lnTo>
                      <a:pt x="12343" y="16505"/>
                    </a:lnTo>
                    <a:lnTo>
                      <a:pt x="12343" y="604"/>
                    </a:lnTo>
                    <a:lnTo>
                      <a:pt x="11654" y="0"/>
                    </a:lnTo>
                    <a:lnTo>
                      <a:pt x="9947" y="0"/>
                    </a:lnTo>
                    <a:lnTo>
                      <a:pt x="9257" y="604"/>
                    </a:lnTo>
                    <a:lnTo>
                      <a:pt x="9257" y="4050"/>
                    </a:lnTo>
                    <a:lnTo>
                      <a:pt x="8101" y="4050"/>
                    </a:lnTo>
                    <a:lnTo>
                      <a:pt x="8101" y="11024"/>
                    </a:lnTo>
                    <a:lnTo>
                      <a:pt x="8052" y="11239"/>
                    </a:lnTo>
                    <a:lnTo>
                      <a:pt x="7856" y="11653"/>
                    </a:lnTo>
                    <a:lnTo>
                      <a:pt x="7717" y="11836"/>
                    </a:lnTo>
                    <a:lnTo>
                      <a:pt x="7714" y="16505"/>
                    </a:lnTo>
                    <a:lnTo>
                      <a:pt x="7714" y="17246"/>
                    </a:lnTo>
                    <a:lnTo>
                      <a:pt x="7367" y="17550"/>
                    </a:lnTo>
                    <a:lnTo>
                      <a:pt x="4977" y="17550"/>
                    </a:lnTo>
                    <a:lnTo>
                      <a:pt x="4629" y="17246"/>
                    </a:lnTo>
                    <a:lnTo>
                      <a:pt x="4629" y="16505"/>
                    </a:lnTo>
                    <a:lnTo>
                      <a:pt x="4977" y="16200"/>
                    </a:lnTo>
                    <a:lnTo>
                      <a:pt x="7367" y="16200"/>
                    </a:lnTo>
                    <a:lnTo>
                      <a:pt x="7714" y="16505"/>
                    </a:lnTo>
                    <a:lnTo>
                      <a:pt x="7714" y="11838"/>
                    </a:lnTo>
                    <a:lnTo>
                      <a:pt x="7355" y="12152"/>
                    </a:lnTo>
                    <a:lnTo>
                      <a:pt x="7147" y="12274"/>
                    </a:lnTo>
                    <a:lnTo>
                      <a:pt x="6673" y="12445"/>
                    </a:lnTo>
                    <a:lnTo>
                      <a:pt x="6428" y="12488"/>
                    </a:lnTo>
                    <a:lnTo>
                      <a:pt x="5916" y="12488"/>
                    </a:lnTo>
                    <a:lnTo>
                      <a:pt x="4243" y="11024"/>
                    </a:lnTo>
                    <a:lnTo>
                      <a:pt x="4243" y="10577"/>
                    </a:lnTo>
                    <a:lnTo>
                      <a:pt x="5916" y="9113"/>
                    </a:lnTo>
                    <a:lnTo>
                      <a:pt x="6428" y="9113"/>
                    </a:lnTo>
                    <a:lnTo>
                      <a:pt x="8101" y="10577"/>
                    </a:lnTo>
                    <a:lnTo>
                      <a:pt x="8101" y="4050"/>
                    </a:lnTo>
                    <a:lnTo>
                      <a:pt x="3472" y="4050"/>
                    </a:lnTo>
                    <a:lnTo>
                      <a:pt x="2120" y="4289"/>
                    </a:lnTo>
                    <a:lnTo>
                      <a:pt x="1016" y="4939"/>
                    </a:lnTo>
                    <a:lnTo>
                      <a:pt x="273" y="5905"/>
                    </a:lnTo>
                    <a:lnTo>
                      <a:pt x="0" y="7088"/>
                    </a:lnTo>
                    <a:lnTo>
                      <a:pt x="0" y="18563"/>
                    </a:lnTo>
                    <a:lnTo>
                      <a:pt x="273" y="19746"/>
                    </a:lnTo>
                    <a:lnTo>
                      <a:pt x="1016" y="20712"/>
                    </a:lnTo>
                    <a:lnTo>
                      <a:pt x="2120" y="21362"/>
                    </a:lnTo>
                    <a:lnTo>
                      <a:pt x="3472" y="21600"/>
                    </a:lnTo>
                    <a:lnTo>
                      <a:pt x="18129" y="21600"/>
                    </a:lnTo>
                    <a:lnTo>
                      <a:pt x="19481" y="21362"/>
                    </a:lnTo>
                    <a:lnTo>
                      <a:pt x="20585" y="20712"/>
                    </a:lnTo>
                    <a:lnTo>
                      <a:pt x="21328" y="19746"/>
                    </a:lnTo>
                    <a:lnTo>
                      <a:pt x="21600" y="18563"/>
                    </a:lnTo>
                    <a:lnTo>
                      <a:pt x="21600" y="7088"/>
                    </a:lnTo>
                    <a:close/>
                  </a:path>
                </a:pathLst>
              </a:custGeom>
              <a:solidFill>
                <a:srgbClr val="2562E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>
                  <a:defRPr>
                    <a:latin typeface="나눔고딕"/>
                    <a:ea typeface="나눔고딕"/>
                    <a:cs typeface="나눔고딕"/>
                    <a:sym typeface="나눔고딕"/>
                  </a:defRPr>
                </a:pPr>
                <a:endParaRPr/>
              </a:p>
            </p:txBody>
          </p:sp>
          <p:sp>
            <p:nvSpPr>
              <p:cNvPr id="1010" name="도형"/>
              <p:cNvSpPr/>
              <p:nvPr/>
            </p:nvSpPr>
            <p:spPr>
              <a:xfrm>
                <a:off x="2533650" y="504266"/>
                <a:ext cx="57150" cy="1714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5401"/>
                    </a:moveTo>
                    <a:lnTo>
                      <a:pt x="20332" y="3299"/>
                    </a:lnTo>
                    <a:lnTo>
                      <a:pt x="16857" y="1584"/>
                    </a:lnTo>
                    <a:lnTo>
                      <a:pt x="11712" y="426"/>
                    </a:lnTo>
                    <a:lnTo>
                      <a:pt x="5405" y="0"/>
                    </a:lnTo>
                    <a:lnTo>
                      <a:pt x="0" y="0"/>
                    </a:lnTo>
                    <a:lnTo>
                      <a:pt x="0" y="21600"/>
                    </a:lnTo>
                    <a:lnTo>
                      <a:pt x="5405" y="21600"/>
                    </a:lnTo>
                    <a:lnTo>
                      <a:pt x="11712" y="21177"/>
                    </a:lnTo>
                    <a:lnTo>
                      <a:pt x="16857" y="20019"/>
                    </a:lnTo>
                    <a:lnTo>
                      <a:pt x="20332" y="18304"/>
                    </a:lnTo>
                    <a:lnTo>
                      <a:pt x="21600" y="16202"/>
                    </a:lnTo>
                    <a:lnTo>
                      <a:pt x="21600" y="5401"/>
                    </a:lnTo>
                    <a:close/>
                  </a:path>
                </a:pathLst>
              </a:custGeom>
              <a:solidFill>
                <a:srgbClr val="2562E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t">
                <a:noAutofit/>
              </a:bodyPr>
              <a:lstStyle/>
              <a:p>
                <a:pPr>
                  <a:defRPr>
                    <a:latin typeface="나눔고딕"/>
                    <a:ea typeface="나눔고딕"/>
                    <a:cs typeface="나눔고딕"/>
                    <a:sym typeface="나눔고딕"/>
                  </a:defRPr>
                </a:pPr>
                <a:endParaRPr/>
              </a:p>
            </p:txBody>
          </p:sp>
        </p:grpSp>
      </p:grpSp>
      <p:sp>
        <p:nvSpPr>
          <p:cNvPr id="1013" name="object 45"/>
          <p:cNvSpPr txBox="1"/>
          <p:nvPr/>
        </p:nvSpPr>
        <p:spPr>
          <a:xfrm>
            <a:off x="6687800" y="12028190"/>
            <a:ext cx="3039533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 algn="ctr">
              <a:spcBef>
                <a:spcPts val="200"/>
              </a:spcBef>
              <a:defRPr sz="2600" b="1" spc="0">
                <a:solidFill>
                  <a:srgbClr val="333333"/>
                </a:solidFill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t>미래 확장 및 </a:t>
            </a:r>
            <a:r>
              <a:rPr sz="2400" spc="0"/>
              <a:t>AI </a:t>
            </a:r>
            <a:r>
              <a:t>활용</a:t>
            </a:r>
          </a:p>
        </p:txBody>
      </p:sp>
      <p:sp>
        <p:nvSpPr>
          <p:cNvPr id="1014" name="&lt; LTE 모뎀 장착시 &gt;"/>
          <p:cNvSpPr txBox="1"/>
          <p:nvPr/>
        </p:nvSpPr>
        <p:spPr>
          <a:xfrm>
            <a:off x="2092903" y="5585828"/>
            <a:ext cx="2257066" cy="467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81129" tIns="81129" rIns="81129" bIns="81129">
            <a:spAutoFit/>
          </a:bodyPr>
          <a:lstStyle>
            <a:lvl1pPr>
              <a:defRPr sz="2000"/>
            </a:lvl1pPr>
          </a:lstStyle>
          <a:p>
            <a:r>
              <a:t>&lt; LTE 모뎀 장착시 &gt;</a:t>
            </a:r>
          </a:p>
        </p:txBody>
      </p:sp>
      <p:sp>
        <p:nvSpPr>
          <p:cNvPr id="1015" name="object 7"/>
          <p:cNvSpPr txBox="1"/>
          <p:nvPr/>
        </p:nvSpPr>
        <p:spPr>
          <a:xfrm>
            <a:off x="666629" y="2328462"/>
            <a:ext cx="10197318" cy="12427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10178" indent="12063" algn="just">
              <a:lnSpc>
                <a:spcPct val="102899"/>
              </a:lnSpc>
              <a:defRPr sz="2400" spc="0">
                <a:solidFill>
                  <a:srgbClr val="4A5462"/>
                </a:solidFill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t>DTG(Digital Tachograph)</a:t>
            </a:r>
            <a:r>
              <a:rPr sz="2800" spc="0"/>
              <a:t>를 활용한 버스운영 통합관제 시스템 도입을 통해 운수사는 안전성 향상, 운영비 절감의 효과가 있으며 DTG와 관련한 업무의 상당부분 자동화하여 업무를 절감 할 수 있습니다.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object 2"/>
          <p:cNvSpPr txBox="1">
            <a:spLocks noGrp="1"/>
          </p:cNvSpPr>
          <p:nvPr>
            <p:ph type="title"/>
          </p:nvPr>
        </p:nvSpPr>
        <p:spPr>
          <a:xfrm>
            <a:off x="715438" y="802225"/>
            <a:ext cx="17111008" cy="948413"/>
          </a:xfrm>
          <a:prstGeom prst="rect">
            <a:avLst/>
          </a:prstGeom>
        </p:spPr>
        <p:txBody>
          <a:bodyPr/>
          <a:lstStyle>
            <a:lvl1pPr indent="12700">
              <a:defRPr sz="5200"/>
            </a:lvl1pPr>
          </a:lstStyle>
          <a:p>
            <a:r>
              <a:t>핵심 제품 - 전자노선도</a:t>
            </a:r>
          </a:p>
        </p:txBody>
      </p:sp>
      <p:sp>
        <p:nvSpPr>
          <p:cNvPr id="1018" name="object 7"/>
          <p:cNvSpPr txBox="1"/>
          <p:nvPr/>
        </p:nvSpPr>
        <p:spPr>
          <a:xfrm>
            <a:off x="666629" y="2328462"/>
            <a:ext cx="10197318" cy="1453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marR="10178" indent="12063" algn="just">
              <a:lnSpc>
                <a:spcPct val="102899"/>
              </a:lnSpc>
              <a:defRPr sz="2400" spc="0">
                <a:solidFill>
                  <a:srgbClr val="4A5462"/>
                </a:solidFill>
                <a:latin typeface="나눔고딕"/>
                <a:ea typeface="나눔고딕"/>
                <a:cs typeface="나눔고딕"/>
                <a:sym typeface="나눔고딕"/>
              </a:defRPr>
            </a:lvl1pPr>
          </a:lstStyle>
          <a:p>
            <a:r>
              <a:t>시내버스 전자노선도는 버스 내부에 설치된 전광판을 통해 버스의 실시간 위치, 다음 정류장, 전체 노선도 등을 확인할 수 있는 디지털 정보 시스템입니다. 이를 통해 이용자는 버스 이용 정보를 쉽게 얻고 편리하게 대중교통을 이용할 수 있습니다. </a:t>
            </a:r>
          </a:p>
        </p:txBody>
      </p:sp>
      <p:pic>
        <p:nvPicPr>
          <p:cNvPr id="1019" name="붙여넣은 동영상.png" descr="붙여넣은 동영상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5518" y="1535550"/>
            <a:ext cx="13403617" cy="1198172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023" name="object 8"/>
          <p:cNvGrpSpPr/>
          <p:nvPr/>
        </p:nvGrpSpPr>
        <p:grpSpPr>
          <a:xfrm>
            <a:off x="954486" y="4179639"/>
            <a:ext cx="4533899" cy="1809749"/>
            <a:chOff x="0" y="0"/>
            <a:chExt cx="4533898" cy="1809748"/>
          </a:xfrm>
        </p:grpSpPr>
        <p:sp>
          <p:nvSpPr>
            <p:cNvPr id="1020" name="object 9"/>
            <p:cNvSpPr/>
            <p:nvPr/>
          </p:nvSpPr>
          <p:spPr>
            <a:xfrm>
              <a:off x="38099" y="-1"/>
              <a:ext cx="4495800" cy="1809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916" y="21600"/>
                  </a:moveTo>
                  <a:lnTo>
                    <a:pt x="513" y="21600"/>
                  </a:lnTo>
                  <a:lnTo>
                    <a:pt x="477" y="21588"/>
                  </a:lnTo>
                  <a:lnTo>
                    <a:pt x="135" y="20983"/>
                  </a:lnTo>
                  <a:lnTo>
                    <a:pt x="4" y="20019"/>
                  </a:lnTo>
                  <a:lnTo>
                    <a:pt x="0" y="19900"/>
                  </a:lnTo>
                  <a:lnTo>
                    <a:pt x="0" y="1699"/>
                  </a:lnTo>
                  <a:lnTo>
                    <a:pt x="113" y="709"/>
                  </a:lnTo>
                  <a:lnTo>
                    <a:pt x="407" y="58"/>
                  </a:lnTo>
                  <a:lnTo>
                    <a:pt x="513" y="0"/>
                  </a:lnTo>
                  <a:lnTo>
                    <a:pt x="20916" y="0"/>
                  </a:lnTo>
                  <a:lnTo>
                    <a:pt x="21315" y="373"/>
                  </a:lnTo>
                  <a:lnTo>
                    <a:pt x="21563" y="1233"/>
                  </a:lnTo>
                  <a:lnTo>
                    <a:pt x="21600" y="1699"/>
                  </a:lnTo>
                  <a:lnTo>
                    <a:pt x="21600" y="19900"/>
                  </a:lnTo>
                  <a:lnTo>
                    <a:pt x="21450" y="20891"/>
                  </a:lnTo>
                  <a:lnTo>
                    <a:pt x="21104" y="21507"/>
                  </a:lnTo>
                  <a:lnTo>
                    <a:pt x="20963" y="21588"/>
                  </a:lnTo>
                  <a:lnTo>
                    <a:pt x="20916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defRPr>
                  <a:latin typeface="나눔고딕"/>
                  <a:ea typeface="나눔고딕"/>
                  <a:cs typeface="나눔고딕"/>
                  <a:sym typeface="나눔고딕"/>
                </a:defRPr>
              </a:pPr>
              <a:endParaRPr/>
            </a:p>
          </p:txBody>
        </p:sp>
        <p:sp>
          <p:nvSpPr>
            <p:cNvPr id="1021" name="object 10"/>
            <p:cNvSpPr/>
            <p:nvPr/>
          </p:nvSpPr>
          <p:spPr>
            <a:xfrm>
              <a:off x="-1" y="555"/>
              <a:ext cx="140903" cy="18086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10381" y="21300"/>
                  </a:lnTo>
                  <a:lnTo>
                    <a:pt x="1778" y="20483"/>
                  </a:lnTo>
                  <a:lnTo>
                    <a:pt x="0" y="19787"/>
                  </a:lnTo>
                  <a:lnTo>
                    <a:pt x="0" y="1813"/>
                  </a:lnTo>
                  <a:lnTo>
                    <a:pt x="3934" y="802"/>
                  </a:lnTo>
                  <a:lnTo>
                    <a:pt x="14422" y="132"/>
                  </a:lnTo>
                  <a:lnTo>
                    <a:pt x="21600" y="0"/>
                  </a:lnTo>
                  <a:lnTo>
                    <a:pt x="20324" y="40"/>
                  </a:lnTo>
                  <a:lnTo>
                    <a:pt x="17461" y="224"/>
                  </a:lnTo>
                  <a:lnTo>
                    <a:pt x="12571" y="1117"/>
                  </a:lnTo>
                  <a:lnTo>
                    <a:pt x="11681" y="1813"/>
                  </a:lnTo>
                  <a:lnTo>
                    <a:pt x="11681" y="19787"/>
                  </a:lnTo>
                  <a:lnTo>
                    <a:pt x="13648" y="20798"/>
                  </a:lnTo>
                  <a:lnTo>
                    <a:pt x="20324" y="2156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2562EB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defRPr>
                  <a:latin typeface="나눔고딕"/>
                  <a:ea typeface="나눔고딕"/>
                  <a:cs typeface="나눔고딕"/>
                  <a:sym typeface="나눔고딕"/>
                </a:defRPr>
              </a:pPr>
              <a:endParaRPr/>
            </a:p>
          </p:txBody>
        </p:sp>
        <p:pic>
          <p:nvPicPr>
            <p:cNvPr id="1022" name="object 11" descr="object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33600" y="304800"/>
              <a:ext cx="342900" cy="45943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024" name="object 12"/>
          <p:cNvSpPr txBox="1"/>
          <p:nvPr/>
        </p:nvSpPr>
        <p:spPr>
          <a:xfrm>
            <a:off x="1654540" y="5227340"/>
            <a:ext cx="3133792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 algn="ctr">
              <a:spcBef>
                <a:spcPts val="200"/>
              </a:spcBef>
              <a:defRPr sz="2600" b="1" spc="0">
                <a:solidFill>
                  <a:srgbClr val="333333"/>
                </a:solidFill>
                <a:latin typeface="나눔고딕"/>
                <a:ea typeface="나눔고딕"/>
                <a:cs typeface="나눔고딕"/>
                <a:sym typeface="나눔고딕"/>
              </a:defRPr>
            </a:lvl1pPr>
          </a:lstStyle>
          <a:p>
            <a:r>
              <a:t>노선 정보 제공 </a:t>
            </a:r>
          </a:p>
        </p:txBody>
      </p:sp>
      <p:grpSp>
        <p:nvGrpSpPr>
          <p:cNvPr id="1028" name="object 13"/>
          <p:cNvGrpSpPr/>
          <p:nvPr/>
        </p:nvGrpSpPr>
        <p:grpSpPr>
          <a:xfrm>
            <a:off x="5945586" y="4179639"/>
            <a:ext cx="4533899" cy="1809749"/>
            <a:chOff x="0" y="0"/>
            <a:chExt cx="4533898" cy="1809748"/>
          </a:xfrm>
        </p:grpSpPr>
        <p:sp>
          <p:nvSpPr>
            <p:cNvPr id="1025" name="object 14"/>
            <p:cNvSpPr/>
            <p:nvPr/>
          </p:nvSpPr>
          <p:spPr>
            <a:xfrm>
              <a:off x="38099" y="-1"/>
              <a:ext cx="4495800" cy="1809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916" y="21600"/>
                  </a:moveTo>
                  <a:lnTo>
                    <a:pt x="513" y="21600"/>
                  </a:lnTo>
                  <a:lnTo>
                    <a:pt x="477" y="21588"/>
                  </a:lnTo>
                  <a:lnTo>
                    <a:pt x="135" y="20983"/>
                  </a:lnTo>
                  <a:lnTo>
                    <a:pt x="4" y="20019"/>
                  </a:lnTo>
                  <a:lnTo>
                    <a:pt x="0" y="19900"/>
                  </a:lnTo>
                  <a:lnTo>
                    <a:pt x="0" y="1699"/>
                  </a:lnTo>
                  <a:lnTo>
                    <a:pt x="113" y="709"/>
                  </a:lnTo>
                  <a:lnTo>
                    <a:pt x="407" y="58"/>
                  </a:lnTo>
                  <a:lnTo>
                    <a:pt x="513" y="0"/>
                  </a:lnTo>
                  <a:lnTo>
                    <a:pt x="20916" y="0"/>
                  </a:lnTo>
                  <a:lnTo>
                    <a:pt x="21315" y="373"/>
                  </a:lnTo>
                  <a:lnTo>
                    <a:pt x="21563" y="1233"/>
                  </a:lnTo>
                  <a:lnTo>
                    <a:pt x="21600" y="1699"/>
                  </a:lnTo>
                  <a:lnTo>
                    <a:pt x="21600" y="19900"/>
                  </a:lnTo>
                  <a:lnTo>
                    <a:pt x="21450" y="20891"/>
                  </a:lnTo>
                  <a:lnTo>
                    <a:pt x="21104" y="21507"/>
                  </a:lnTo>
                  <a:lnTo>
                    <a:pt x="20963" y="21588"/>
                  </a:lnTo>
                  <a:lnTo>
                    <a:pt x="20916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defRPr>
                  <a:latin typeface="나눔고딕"/>
                  <a:ea typeface="나눔고딕"/>
                  <a:cs typeface="나눔고딕"/>
                  <a:sym typeface="나눔고딕"/>
                </a:defRPr>
              </a:pPr>
              <a:endParaRPr/>
            </a:p>
          </p:txBody>
        </p:sp>
        <p:sp>
          <p:nvSpPr>
            <p:cNvPr id="1026" name="object 15"/>
            <p:cNvSpPr/>
            <p:nvPr/>
          </p:nvSpPr>
          <p:spPr>
            <a:xfrm>
              <a:off x="-1" y="555"/>
              <a:ext cx="140899" cy="18086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10381" y="21300"/>
                  </a:lnTo>
                  <a:lnTo>
                    <a:pt x="1778" y="20483"/>
                  </a:lnTo>
                  <a:lnTo>
                    <a:pt x="0" y="19787"/>
                  </a:lnTo>
                  <a:lnTo>
                    <a:pt x="0" y="1813"/>
                  </a:lnTo>
                  <a:lnTo>
                    <a:pt x="3933" y="802"/>
                  </a:lnTo>
                  <a:lnTo>
                    <a:pt x="14422" y="132"/>
                  </a:lnTo>
                  <a:lnTo>
                    <a:pt x="21600" y="0"/>
                  </a:lnTo>
                  <a:lnTo>
                    <a:pt x="20324" y="40"/>
                  </a:lnTo>
                  <a:lnTo>
                    <a:pt x="17461" y="224"/>
                  </a:lnTo>
                  <a:lnTo>
                    <a:pt x="12571" y="1117"/>
                  </a:lnTo>
                  <a:lnTo>
                    <a:pt x="11682" y="1813"/>
                  </a:lnTo>
                  <a:lnTo>
                    <a:pt x="11682" y="19787"/>
                  </a:lnTo>
                  <a:lnTo>
                    <a:pt x="13648" y="20798"/>
                  </a:lnTo>
                  <a:lnTo>
                    <a:pt x="20324" y="2156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2562EB"/>
            </a:solidFill>
            <a:ln w="12700" cap="flat">
              <a:noFill/>
              <a:miter lim="400000"/>
            </a:ln>
            <a:effectLst/>
          </p:spPr>
          <p:txBody>
            <a:bodyPr wrap="square" lIns="91439" tIns="91439" rIns="91439" bIns="91439" numCol="1" anchor="t">
              <a:noAutofit/>
            </a:bodyPr>
            <a:lstStyle/>
            <a:p>
              <a:pPr>
                <a:defRPr>
                  <a:latin typeface="나눔고딕"/>
                  <a:ea typeface="나눔고딕"/>
                  <a:cs typeface="나눔고딕"/>
                  <a:sym typeface="나눔고딕"/>
                </a:defRPr>
              </a:pPr>
              <a:endParaRPr/>
            </a:p>
          </p:txBody>
        </p:sp>
        <p:pic>
          <p:nvPicPr>
            <p:cNvPr id="1027" name="object 16" descr="object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74844" y="333375"/>
              <a:ext cx="460415" cy="40005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029" name="object 17"/>
          <p:cNvSpPr txBox="1"/>
          <p:nvPr/>
        </p:nvSpPr>
        <p:spPr>
          <a:xfrm>
            <a:off x="6787922" y="5227340"/>
            <a:ext cx="2849227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 algn="ctr">
              <a:spcBef>
                <a:spcPts val="200"/>
              </a:spcBef>
              <a:defRPr sz="2600" b="1" spc="0">
                <a:solidFill>
                  <a:srgbClr val="333333"/>
                </a:solidFill>
                <a:latin typeface="나눔고딕"/>
                <a:ea typeface="나눔고딕"/>
                <a:cs typeface="나눔고딕"/>
                <a:sym typeface="나눔고딕"/>
              </a:defRPr>
            </a:lvl1pPr>
          </a:lstStyle>
          <a:p>
            <a:r>
              <a:t>공익광고/광고 표출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01CCFD6-A774-A5A1-8ECF-270C46B430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274" y="7309500"/>
            <a:ext cx="9753600" cy="407803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object 2"/>
          <p:cNvSpPr txBox="1">
            <a:spLocks noGrp="1"/>
          </p:cNvSpPr>
          <p:nvPr>
            <p:ph type="title"/>
          </p:nvPr>
        </p:nvSpPr>
        <p:spPr>
          <a:xfrm>
            <a:off x="715438" y="802225"/>
            <a:ext cx="17111008" cy="948413"/>
          </a:xfrm>
          <a:prstGeom prst="rect">
            <a:avLst/>
          </a:prstGeom>
        </p:spPr>
        <p:txBody>
          <a:bodyPr/>
          <a:lstStyle>
            <a:lvl1pPr indent="12700">
              <a:defRPr sz="5200"/>
            </a:lvl1pPr>
          </a:lstStyle>
          <a:p>
            <a:r>
              <a:t>핵심 제품 - LED 전광판</a:t>
            </a:r>
          </a:p>
        </p:txBody>
      </p:sp>
      <p:sp>
        <p:nvSpPr>
          <p:cNvPr id="1034" name="당사는 경기도 파주에 LED 제조 공장을 보유하고 있으며, 주 품목인 교통관련 LED 전광판의 개발과 생산을 통해 교통안내 시스템 선진화를 주도하고 있습니다."/>
          <p:cNvSpPr txBox="1"/>
          <p:nvPr/>
        </p:nvSpPr>
        <p:spPr>
          <a:xfrm>
            <a:off x="828452" y="2378092"/>
            <a:ext cx="8906357" cy="13433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81129" tIns="81129" rIns="81129" bIns="81129">
            <a:spAutoFit/>
          </a:bodyPr>
          <a:lstStyle>
            <a:lvl1pPr algn="just" defTabSz="457200">
              <a:spcBef>
                <a:spcPts val="3000"/>
              </a:spcBef>
              <a:defRPr sz="2600">
                <a:solidFill>
                  <a:srgbClr val="333333"/>
                </a:solidFill>
              </a:defRPr>
            </a:lvl1pPr>
          </a:lstStyle>
          <a:p>
            <a:r>
              <a:t>당사는 경기도 파주에 LED 제조 공장을 보유하고 있으며, 주 품목인 교통관련 LED 전광판의 개발과 생산을 통해 교통안내 시스템 선진화를 주도하고 있습니다.</a:t>
            </a:r>
          </a:p>
        </p:txBody>
      </p:sp>
      <p:grpSp>
        <p:nvGrpSpPr>
          <p:cNvPr id="1037" name="그룹화"/>
          <p:cNvGrpSpPr/>
          <p:nvPr/>
        </p:nvGrpSpPr>
        <p:grpSpPr>
          <a:xfrm>
            <a:off x="893018" y="4634962"/>
            <a:ext cx="7989574" cy="8434745"/>
            <a:chOff x="0" y="0"/>
            <a:chExt cx="7989572" cy="8434744"/>
          </a:xfrm>
        </p:grpSpPr>
        <p:pic>
          <p:nvPicPr>
            <p:cNvPr id="1035" name="led03.png" descr="led03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7989573" cy="410679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36" name="led02.png" descr="led02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4327954"/>
              <a:ext cx="7989573" cy="410679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038" name="파주공장 전경"/>
          <p:cNvSpPr txBox="1"/>
          <p:nvPr/>
        </p:nvSpPr>
        <p:spPr>
          <a:xfrm>
            <a:off x="913966" y="3849427"/>
            <a:ext cx="2453407" cy="6575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81129" tIns="81129" rIns="81129" bIns="81129">
            <a:spAutoFit/>
          </a:bodyPr>
          <a:lstStyle>
            <a:lvl1pPr algn="just" defTabSz="457200">
              <a:spcBef>
                <a:spcPts val="3000"/>
              </a:spcBef>
              <a:defRPr sz="3300">
                <a:solidFill>
                  <a:srgbClr val="333333"/>
                </a:solidFill>
              </a:defRPr>
            </a:lvl1pPr>
          </a:lstStyle>
          <a:p>
            <a:r>
              <a:t>파주공장 전경</a:t>
            </a:r>
          </a:p>
        </p:txBody>
      </p:sp>
      <p:sp>
        <p:nvSpPr>
          <p:cNvPr id="1039" name="교통관련 LED 제품군"/>
          <p:cNvSpPr txBox="1"/>
          <p:nvPr/>
        </p:nvSpPr>
        <p:spPr>
          <a:xfrm>
            <a:off x="9998068" y="2313731"/>
            <a:ext cx="3671417" cy="657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81129" tIns="81129" rIns="81129" bIns="81129">
            <a:spAutoFit/>
          </a:bodyPr>
          <a:lstStyle>
            <a:lvl1pPr algn="just" defTabSz="457200">
              <a:spcBef>
                <a:spcPts val="3000"/>
              </a:spcBef>
              <a:defRPr sz="3300">
                <a:solidFill>
                  <a:srgbClr val="333333"/>
                </a:solidFill>
                <a:latin typeface="Pretendard SemiBold"/>
                <a:ea typeface="Pretendard SemiBold"/>
                <a:cs typeface="Pretendard SemiBold"/>
                <a:sym typeface="Pretendard SemiBold"/>
              </a:defRPr>
            </a:lvl1pPr>
          </a:lstStyle>
          <a:p>
            <a:r>
              <a:t>교통관련 LED 제품군</a:t>
            </a:r>
          </a:p>
        </p:txBody>
      </p:sp>
      <p:sp>
        <p:nvSpPr>
          <p:cNvPr id="1040" name="기타 LED 제품군"/>
          <p:cNvSpPr txBox="1"/>
          <p:nvPr/>
        </p:nvSpPr>
        <p:spPr>
          <a:xfrm>
            <a:off x="17580381" y="2313731"/>
            <a:ext cx="2946996" cy="657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81129" tIns="81129" rIns="81129" bIns="81129">
            <a:spAutoFit/>
          </a:bodyPr>
          <a:lstStyle>
            <a:lvl1pPr algn="just" defTabSz="457200">
              <a:spcBef>
                <a:spcPts val="3000"/>
              </a:spcBef>
              <a:defRPr sz="3300">
                <a:solidFill>
                  <a:srgbClr val="333333"/>
                </a:solidFill>
                <a:latin typeface="Pretendard SemiBold"/>
                <a:ea typeface="Pretendard SemiBold"/>
                <a:cs typeface="Pretendard SemiBold"/>
                <a:sym typeface="Pretendard SemiBold"/>
              </a:defRPr>
            </a:lvl1pPr>
          </a:lstStyle>
          <a:p>
            <a:r>
              <a:t>기타 LED 제품군</a:t>
            </a:r>
          </a:p>
        </p:txBody>
      </p:sp>
      <p:grpSp>
        <p:nvGrpSpPr>
          <p:cNvPr id="1047" name="그룹화"/>
          <p:cNvGrpSpPr/>
          <p:nvPr/>
        </p:nvGrpSpPr>
        <p:grpSpPr>
          <a:xfrm>
            <a:off x="10029113" y="3083312"/>
            <a:ext cx="13687448" cy="9390163"/>
            <a:chOff x="0" y="0"/>
            <a:chExt cx="13687447" cy="9390161"/>
          </a:xfrm>
        </p:grpSpPr>
        <p:pic>
          <p:nvPicPr>
            <p:cNvPr id="1041" name="led04.jpg" descr="led04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56" y="0"/>
              <a:ext cx="3528104" cy="442401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42" name="led05.jpg" descr="led05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46041" y="0"/>
              <a:ext cx="3528103" cy="442401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43" name="led06.jpg" descr="led06.jp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4605217"/>
              <a:ext cx="3543816" cy="44437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44" name="led07.jpg" descr="led07.jp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49735" y="4605217"/>
              <a:ext cx="3520717" cy="441475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45" name="led09.jpg" descr="led09.jp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484227" y="1806"/>
              <a:ext cx="6203221" cy="468904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46" name="led11.jpg" descr="led11.jpg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533071" y="4798564"/>
              <a:ext cx="6074302" cy="459159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object 2"/>
          <p:cNvSpPr txBox="1">
            <a:spLocks noGrp="1"/>
          </p:cNvSpPr>
          <p:nvPr>
            <p:ph type="title"/>
          </p:nvPr>
        </p:nvSpPr>
        <p:spPr>
          <a:xfrm>
            <a:off x="715438" y="802225"/>
            <a:ext cx="17111008" cy="948413"/>
          </a:xfrm>
          <a:prstGeom prst="rect">
            <a:avLst/>
          </a:prstGeom>
        </p:spPr>
        <p:txBody>
          <a:bodyPr/>
          <a:lstStyle>
            <a:lvl1pPr indent="12700">
              <a:defRPr sz="5200"/>
            </a:lvl1pPr>
          </a:lstStyle>
          <a:p>
            <a:r>
              <a:rPr dirty="0" err="1"/>
              <a:t>핵심</a:t>
            </a:r>
            <a:r>
              <a:rPr dirty="0"/>
              <a:t> </a:t>
            </a:r>
            <a:r>
              <a:rPr dirty="0" err="1"/>
              <a:t>제품</a:t>
            </a:r>
            <a:r>
              <a:rPr dirty="0"/>
              <a:t> </a:t>
            </a:r>
            <a:r>
              <a:rPr lang="en-US" altLang="ko-KR" dirty="0"/>
              <a:t>–</a:t>
            </a:r>
            <a:r>
              <a:rPr dirty="0"/>
              <a:t> </a:t>
            </a:r>
            <a:r>
              <a:rPr dirty="0" err="1"/>
              <a:t>무인</a:t>
            </a:r>
            <a:r>
              <a:rPr lang="en-US" dirty="0"/>
              <a:t> </a:t>
            </a:r>
            <a:r>
              <a:rPr lang="ko-KR" altLang="en-US" dirty="0"/>
              <a:t>포토</a:t>
            </a:r>
            <a:r>
              <a:rPr dirty="0"/>
              <a:t> KIOSK</a:t>
            </a:r>
          </a:p>
        </p:txBody>
      </p:sp>
      <p:grpSp>
        <p:nvGrpSpPr>
          <p:cNvPr id="1052" name="그룹화"/>
          <p:cNvGrpSpPr/>
          <p:nvPr/>
        </p:nvGrpSpPr>
        <p:grpSpPr>
          <a:xfrm>
            <a:off x="12743003" y="1336800"/>
            <a:ext cx="10851197" cy="11486334"/>
            <a:chOff x="-196662" y="-1430275"/>
            <a:chExt cx="10851195" cy="11486333"/>
          </a:xfrm>
        </p:grpSpPr>
        <p:pic>
          <p:nvPicPr>
            <p:cNvPr id="1050" name="붙여넣은 동영상.png" descr="붙여넣은 동영상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96663" y="-1430276"/>
              <a:ext cx="7699493" cy="7047618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254000" dist="127000" dir="5400000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051" name="붙여넣은 동영상.png" descr="붙여넣은 동영상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73421" y="2999705"/>
              <a:ext cx="7081112" cy="7056353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254000" dist="127000" dir="5400000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053" name="붙여넣은 동영상.png" descr="붙여넣은 동영상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054" y="2578138"/>
            <a:ext cx="8935442" cy="10056059"/>
          </a:xfrm>
          <a:prstGeom prst="rect">
            <a:avLst/>
          </a:prstGeom>
          <a:ln w="127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1054" name="제품사양…"/>
          <p:cNvSpPr txBox="1"/>
          <p:nvPr/>
        </p:nvSpPr>
        <p:spPr>
          <a:xfrm>
            <a:off x="11124730" y="9183411"/>
            <a:ext cx="4308661" cy="3400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81129" tIns="81129" rIns="81129" bIns="81129">
            <a:spAutoFit/>
          </a:bodyPr>
          <a:lstStyle/>
          <a:p>
            <a:pPr defTabSz="825500">
              <a:lnSpc>
                <a:spcPct val="120000"/>
              </a:lnSpc>
              <a:spcBef>
                <a:spcPts val="900"/>
              </a:spcBef>
              <a:defRPr sz="2500"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t>제품사양</a:t>
            </a:r>
          </a:p>
          <a:p>
            <a:pPr defTabSz="825500">
              <a:lnSpc>
                <a:spcPct val="120000"/>
              </a:lnSpc>
              <a:defRPr sz="2500"/>
            </a:pPr>
            <a:r>
              <a:t>- 32" 적외선 터치 모니터</a:t>
            </a:r>
          </a:p>
          <a:p>
            <a:pPr defTabSz="825500">
              <a:lnSpc>
                <a:spcPct val="120000"/>
              </a:lnSpc>
              <a:defRPr sz="2500"/>
            </a:pPr>
            <a:r>
              <a:t>- Cannon DSLR 카메라</a:t>
            </a:r>
          </a:p>
          <a:p>
            <a:pPr defTabSz="825500">
              <a:lnSpc>
                <a:spcPct val="120000"/>
              </a:lnSpc>
              <a:defRPr sz="2500"/>
            </a:pPr>
            <a:r>
              <a:t>- 염료 승화형 포토 프린터 (DNP)</a:t>
            </a:r>
          </a:p>
          <a:p>
            <a:pPr defTabSz="825500">
              <a:lnSpc>
                <a:spcPct val="120000"/>
              </a:lnSpc>
              <a:defRPr sz="2500"/>
            </a:pPr>
            <a:r>
              <a:t>- 전면 LED 패널 / 내부 LED 조명</a:t>
            </a:r>
          </a:p>
          <a:p>
            <a:pPr defTabSz="825500">
              <a:lnSpc>
                <a:spcPct val="120000"/>
              </a:lnSpc>
              <a:defRPr sz="2500"/>
            </a:pPr>
            <a:r>
              <a:t>- 1Kw 미만</a:t>
            </a:r>
          </a:p>
          <a:p>
            <a:pPr defTabSz="825500">
              <a:lnSpc>
                <a:spcPct val="120000"/>
              </a:lnSpc>
              <a:defRPr sz="2500"/>
            </a:pPr>
            <a:r>
              <a:t>- 200V / 60Hz 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object 2"/>
          <p:cNvSpPr txBox="1">
            <a:spLocks noGrp="1"/>
          </p:cNvSpPr>
          <p:nvPr>
            <p:ph type="title"/>
          </p:nvPr>
        </p:nvSpPr>
        <p:spPr>
          <a:xfrm>
            <a:off x="715438" y="802225"/>
            <a:ext cx="17111008" cy="948413"/>
          </a:xfrm>
          <a:prstGeom prst="rect">
            <a:avLst/>
          </a:prstGeom>
        </p:spPr>
        <p:txBody>
          <a:bodyPr/>
          <a:lstStyle>
            <a:lvl1pPr indent="12700">
              <a:defRPr sz="5200"/>
            </a:lvl1pPr>
          </a:lstStyle>
          <a:p>
            <a:r>
              <a:t>핵심 제품 - 교통 카드 단말기 유지보수 </a:t>
            </a:r>
          </a:p>
        </p:txBody>
      </p:sp>
      <p:sp>
        <p:nvSpPr>
          <p:cNvPr id="1057" name="object 7"/>
          <p:cNvSpPr txBox="1"/>
          <p:nvPr/>
        </p:nvSpPr>
        <p:spPr>
          <a:xfrm>
            <a:off x="666629" y="2328462"/>
            <a:ext cx="10726268" cy="12039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marR="10178" indent="12063" algn="just">
              <a:lnSpc>
                <a:spcPct val="102899"/>
              </a:lnSpc>
              <a:defRPr sz="2600" spc="0">
                <a:solidFill>
                  <a:srgbClr val="4A5462"/>
                </a:solidFill>
              </a:defRPr>
            </a:lvl1pPr>
          </a:lstStyle>
          <a:p>
            <a:r>
              <a:t>포월드는 대중교통 관련 서비스의 국내 최고 인프라를 구축하여 시민이 대중교통을 이용할때 느끼는 불편함을 해소하고 더 나아가 만족과 행복감을 느낄 수 있도록 최선을 다하고 있습니다.</a:t>
            </a:r>
          </a:p>
        </p:txBody>
      </p:sp>
      <p:sp>
        <p:nvSpPr>
          <p:cNvPr id="1058" name="object 7"/>
          <p:cNvSpPr txBox="1"/>
          <p:nvPr/>
        </p:nvSpPr>
        <p:spPr>
          <a:xfrm>
            <a:off x="18260872" y="8123507"/>
            <a:ext cx="5756688" cy="49655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10178" indent="12063" algn="just">
              <a:lnSpc>
                <a:spcPct val="102899"/>
              </a:lnSpc>
              <a:defRPr sz="2600" spc="0">
                <a:solidFill>
                  <a:srgbClr val="4A5462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t>주요 유지보수 현황</a:t>
            </a:r>
          </a:p>
          <a:p>
            <a:pPr marR="10178" indent="12063" algn="just">
              <a:spcBef>
                <a:spcPts val="1000"/>
              </a:spcBef>
              <a:defRPr sz="2600" spc="0">
                <a:solidFill>
                  <a:srgbClr val="4A5462"/>
                </a:solidFill>
              </a:defRPr>
            </a:pPr>
            <a:r>
              <a:t>경기도 시내버스 _이동의 즐거움</a:t>
            </a:r>
          </a:p>
          <a:p>
            <a:pPr marR="10178" indent="12063" algn="just">
              <a:lnSpc>
                <a:spcPct val="102899"/>
              </a:lnSpc>
              <a:defRPr sz="2600" spc="0">
                <a:solidFill>
                  <a:srgbClr val="4A5462"/>
                </a:solidFill>
              </a:defRPr>
            </a:pPr>
            <a:r>
              <a:t>인천광역시 시내버스 _이동의 즐거움</a:t>
            </a:r>
          </a:p>
          <a:p>
            <a:pPr marR="10178" indent="12063" algn="just">
              <a:lnSpc>
                <a:spcPct val="102899"/>
              </a:lnSpc>
              <a:defRPr sz="2600" spc="0">
                <a:solidFill>
                  <a:srgbClr val="4A5462"/>
                </a:solidFill>
              </a:defRPr>
            </a:pPr>
            <a:r>
              <a:t>부산광역시 시내버스 / 마을버스 _마이비</a:t>
            </a:r>
            <a:br/>
            <a:r>
              <a:t>울산광역시 시내버스 / 마을버스 _마이비</a:t>
            </a:r>
            <a:br/>
            <a:r>
              <a:t>광주광역시 시내버스 / 마을버스 _한페이</a:t>
            </a:r>
            <a:br/>
            <a:r>
              <a:t>양산 시내버스 / 마을버스 _마이비</a:t>
            </a:r>
            <a:br/>
            <a:r>
              <a:t>김천, 구미 시내버스 _마이비</a:t>
            </a:r>
            <a:br/>
            <a:r>
              <a:t>전남, 전북 시내버스 _마이비</a:t>
            </a:r>
            <a:br/>
            <a:r>
              <a:t>경남 시외버스 _마이비</a:t>
            </a:r>
            <a:br/>
            <a:r>
              <a:t>충남, 충북 시내버스 _마이비</a:t>
            </a:r>
          </a:p>
        </p:txBody>
      </p:sp>
      <p:pic>
        <p:nvPicPr>
          <p:cNvPr id="1059" name="IMG_8660.jpeg" descr="IMG_866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62" y="3988403"/>
            <a:ext cx="11734656" cy="88009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0" name="IMG_8663.jpeg" descr="IMG_8663.jpeg"/>
          <p:cNvPicPr>
            <a:picLocks noChangeAspect="1"/>
          </p:cNvPicPr>
          <p:nvPr/>
        </p:nvPicPr>
        <p:blipFill>
          <a:blip r:embed="rId3"/>
          <a:srcRect b="11054"/>
          <a:stretch>
            <a:fillRect/>
          </a:stretch>
        </p:blipFill>
        <p:spPr>
          <a:xfrm>
            <a:off x="11594498" y="8377161"/>
            <a:ext cx="5756688" cy="3840246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1" name="IMG_8661.jpeg" descr="IMG_8661.jpeg"/>
          <p:cNvPicPr>
            <a:picLocks noChangeAspect="1"/>
          </p:cNvPicPr>
          <p:nvPr/>
        </p:nvPicPr>
        <p:blipFill>
          <a:blip r:embed="rId4"/>
          <a:srcRect t="20249"/>
          <a:stretch>
            <a:fillRect/>
          </a:stretch>
        </p:blipFill>
        <p:spPr>
          <a:xfrm>
            <a:off x="13411688" y="1094461"/>
            <a:ext cx="10277162" cy="614706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이미지" descr="이미지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23424" y="2654837"/>
            <a:ext cx="10024799" cy="10054363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object 2"/>
          <p:cNvSpPr txBox="1">
            <a:spLocks noGrp="1"/>
          </p:cNvSpPr>
          <p:nvPr>
            <p:ph type="title"/>
          </p:nvPr>
        </p:nvSpPr>
        <p:spPr>
          <a:xfrm>
            <a:off x="715439" y="795092"/>
            <a:ext cx="10678065" cy="927763"/>
          </a:xfrm>
          <a:prstGeom prst="rect">
            <a:avLst/>
          </a:prstGeom>
        </p:spPr>
        <p:txBody>
          <a:bodyPr/>
          <a:lstStyle>
            <a:lvl1pPr indent="12700">
              <a:defRPr sz="5200"/>
            </a:lvl1pPr>
          </a:lstStyle>
          <a:p>
            <a:r>
              <a:t>회사 개요 (Company Overview)</a:t>
            </a:r>
          </a:p>
        </p:txBody>
      </p:sp>
      <p:sp>
        <p:nvSpPr>
          <p:cNvPr id="92" name="object 4"/>
          <p:cNvSpPr txBox="1"/>
          <p:nvPr/>
        </p:nvSpPr>
        <p:spPr>
          <a:xfrm>
            <a:off x="3108455" y="3183376"/>
            <a:ext cx="3651967" cy="10669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0"/>
              </a:spcBef>
              <a:defRPr sz="3000" spc="-75">
                <a:solidFill>
                  <a:srgbClr val="64738B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t>설립일</a:t>
            </a:r>
          </a:p>
          <a:p>
            <a:pPr indent="12700">
              <a:spcBef>
                <a:spcPts val="800"/>
              </a:spcBef>
              <a:defRPr sz="3400" spc="-70">
                <a:solidFill>
                  <a:srgbClr val="1D293B"/>
                </a:solidFill>
              </a:defRPr>
            </a:pPr>
            <a:r>
              <a:t>2023년</a:t>
            </a:r>
            <a:r>
              <a:rPr spc="-212"/>
              <a:t> </a:t>
            </a:r>
            <a:r>
              <a:rPr spc="-297"/>
              <a:t>10월</a:t>
            </a:r>
            <a:r>
              <a:rPr spc="-212"/>
              <a:t> </a:t>
            </a:r>
            <a:r>
              <a:rPr spc="-340"/>
              <a:t>1일</a:t>
            </a:r>
          </a:p>
        </p:txBody>
      </p:sp>
      <p:sp>
        <p:nvSpPr>
          <p:cNvPr id="93" name="object 5"/>
          <p:cNvSpPr txBox="1"/>
          <p:nvPr/>
        </p:nvSpPr>
        <p:spPr>
          <a:xfrm>
            <a:off x="3108455" y="4722106"/>
            <a:ext cx="3261347" cy="10669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0"/>
              </a:spcBef>
              <a:defRPr sz="3000" spc="-59">
                <a:solidFill>
                  <a:srgbClr val="64738B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t>대표이사</a:t>
            </a:r>
          </a:p>
          <a:p>
            <a:pPr indent="12700">
              <a:spcBef>
                <a:spcPts val="800"/>
              </a:spcBef>
              <a:defRPr sz="3400" spc="-70">
                <a:solidFill>
                  <a:srgbClr val="1D293B"/>
                </a:solidFill>
              </a:defRPr>
            </a:pPr>
            <a:r>
              <a:t>박용무</a:t>
            </a:r>
          </a:p>
        </p:txBody>
      </p:sp>
      <p:sp>
        <p:nvSpPr>
          <p:cNvPr id="94" name="object 6"/>
          <p:cNvSpPr txBox="1"/>
          <p:nvPr/>
        </p:nvSpPr>
        <p:spPr>
          <a:xfrm>
            <a:off x="3108455" y="7799566"/>
            <a:ext cx="7203945" cy="10874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indent="12700">
              <a:spcBef>
                <a:spcPts val="1000"/>
              </a:spcBef>
              <a:defRPr sz="3000" spc="-465">
                <a:solidFill>
                  <a:srgbClr val="64738B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rPr dirty="0" err="1"/>
              <a:t>본사</a:t>
            </a:r>
            <a:r>
              <a:rPr spc="-225" dirty="0"/>
              <a:t> </a:t>
            </a:r>
            <a:r>
              <a:rPr spc="-75" dirty="0" err="1"/>
              <a:t>위치</a:t>
            </a:r>
            <a:endParaRPr spc="-75" dirty="0"/>
          </a:p>
          <a:p>
            <a:pPr indent="12700">
              <a:spcBef>
                <a:spcPts val="800"/>
              </a:spcBef>
              <a:defRPr sz="3400" spc="-495">
                <a:solidFill>
                  <a:srgbClr val="1D293B"/>
                </a:solidFill>
              </a:defRPr>
            </a:pPr>
            <a:r>
              <a:rPr dirty="0" err="1"/>
              <a:t>서울</a:t>
            </a:r>
            <a:r>
              <a:rPr spc="-240" dirty="0"/>
              <a:t> </a:t>
            </a:r>
            <a:r>
              <a:rPr lang="en-US" spc="-240" dirty="0"/>
              <a:t> </a:t>
            </a:r>
            <a:r>
              <a:rPr dirty="0" err="1"/>
              <a:t>금천구</a:t>
            </a:r>
            <a:r>
              <a:rPr spc="-240" dirty="0"/>
              <a:t> </a:t>
            </a:r>
            <a:r>
              <a:rPr dirty="0"/>
              <a:t>가산디지털1로</a:t>
            </a:r>
            <a:r>
              <a:rPr spc="-240" dirty="0"/>
              <a:t> </a:t>
            </a:r>
            <a:r>
              <a:rPr spc="-226" dirty="0"/>
              <a:t>212,</a:t>
            </a:r>
            <a:r>
              <a:rPr spc="-283" dirty="0"/>
              <a:t> </a:t>
            </a:r>
            <a:r>
              <a:rPr spc="-212" dirty="0"/>
              <a:t>6층</a:t>
            </a:r>
            <a:r>
              <a:rPr spc="-226" dirty="0"/>
              <a:t> </a:t>
            </a:r>
            <a:r>
              <a:rPr spc="-56" dirty="0"/>
              <a:t>605호</a:t>
            </a:r>
          </a:p>
        </p:txBody>
      </p:sp>
      <p:sp>
        <p:nvSpPr>
          <p:cNvPr id="95" name="object 7"/>
          <p:cNvSpPr txBox="1"/>
          <p:nvPr/>
        </p:nvSpPr>
        <p:spPr>
          <a:xfrm>
            <a:off x="3108455" y="9338296"/>
            <a:ext cx="4022685" cy="10669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0"/>
              </a:spcBef>
              <a:defRPr sz="3000" spc="-29">
                <a:solidFill>
                  <a:srgbClr val="64738B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t>사업자등록번호</a:t>
            </a:r>
          </a:p>
          <a:p>
            <a:pPr indent="12700">
              <a:spcBef>
                <a:spcPts val="800"/>
              </a:spcBef>
              <a:defRPr sz="3400" spc="-85">
                <a:solidFill>
                  <a:srgbClr val="1D293B"/>
                </a:solidFill>
              </a:defRPr>
            </a:pPr>
            <a:r>
              <a:t>333-86-02862</a:t>
            </a:r>
          </a:p>
        </p:txBody>
      </p:sp>
      <p:sp>
        <p:nvSpPr>
          <p:cNvPr id="96" name="object 8"/>
          <p:cNvSpPr txBox="1"/>
          <p:nvPr/>
        </p:nvSpPr>
        <p:spPr>
          <a:xfrm>
            <a:off x="3108455" y="10877026"/>
            <a:ext cx="5454737" cy="10669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0"/>
              </a:spcBef>
              <a:defRPr sz="3000" spc="-465">
                <a:solidFill>
                  <a:srgbClr val="64738B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t>사업</a:t>
            </a:r>
            <a:r>
              <a:rPr spc="-225"/>
              <a:t> </a:t>
            </a:r>
            <a:r>
              <a:rPr spc="-75"/>
              <a:t>분야</a:t>
            </a:r>
          </a:p>
          <a:p>
            <a:pPr indent="12700">
              <a:spcBef>
                <a:spcPts val="800"/>
              </a:spcBef>
              <a:defRPr sz="3400" spc="-495">
                <a:solidFill>
                  <a:srgbClr val="1D293B"/>
                </a:solidFill>
              </a:defRPr>
            </a:pPr>
            <a:r>
              <a:t>스마트</a:t>
            </a:r>
            <a:r>
              <a:rPr spc="-269"/>
              <a:t> </a:t>
            </a:r>
            <a:r>
              <a:t>교통</a:t>
            </a:r>
            <a:r>
              <a:rPr spc="-255"/>
              <a:t> </a:t>
            </a:r>
            <a:r>
              <a:t>시스템</a:t>
            </a:r>
            <a:r>
              <a:rPr spc="-255"/>
              <a:t> </a:t>
            </a:r>
            <a:r>
              <a:t>솔루션</a:t>
            </a:r>
            <a:r>
              <a:rPr spc="-255"/>
              <a:t> </a:t>
            </a:r>
            <a:r>
              <a:rPr spc="-396"/>
              <a:t>전문기업</a:t>
            </a:r>
          </a:p>
        </p:txBody>
      </p:sp>
      <p:grpSp>
        <p:nvGrpSpPr>
          <p:cNvPr id="106" name="object 9"/>
          <p:cNvGrpSpPr/>
          <p:nvPr/>
        </p:nvGrpSpPr>
        <p:grpSpPr>
          <a:xfrm>
            <a:off x="11203494" y="2627091"/>
            <a:ext cx="11952593" cy="5337449"/>
            <a:chOff x="0" y="0"/>
            <a:chExt cx="11952591" cy="5337447"/>
          </a:xfrm>
        </p:grpSpPr>
        <p:sp>
          <p:nvSpPr>
            <p:cNvPr id="97" name="object 10"/>
            <p:cNvSpPr/>
            <p:nvPr/>
          </p:nvSpPr>
          <p:spPr>
            <a:xfrm>
              <a:off x="0" y="-1"/>
              <a:ext cx="11952590" cy="53374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82" y="21600"/>
                  </a:moveTo>
                  <a:lnTo>
                    <a:pt x="418" y="21600"/>
                  </a:lnTo>
                  <a:lnTo>
                    <a:pt x="388" y="21594"/>
                  </a:lnTo>
                  <a:lnTo>
                    <a:pt x="223" y="21468"/>
                  </a:lnTo>
                  <a:lnTo>
                    <a:pt x="92" y="21210"/>
                  </a:lnTo>
                  <a:lnTo>
                    <a:pt x="14" y="20859"/>
                  </a:lnTo>
                  <a:lnTo>
                    <a:pt x="0" y="20665"/>
                  </a:lnTo>
                  <a:lnTo>
                    <a:pt x="0" y="935"/>
                  </a:lnTo>
                  <a:lnTo>
                    <a:pt x="45" y="557"/>
                  </a:lnTo>
                  <a:lnTo>
                    <a:pt x="152" y="247"/>
                  </a:lnTo>
                  <a:lnTo>
                    <a:pt x="303" y="51"/>
                  </a:lnTo>
                  <a:lnTo>
                    <a:pt x="418" y="0"/>
                  </a:lnTo>
                  <a:lnTo>
                    <a:pt x="21182" y="0"/>
                  </a:lnTo>
                  <a:lnTo>
                    <a:pt x="21351" y="101"/>
                  </a:lnTo>
                  <a:lnTo>
                    <a:pt x="21490" y="340"/>
                  </a:lnTo>
                  <a:lnTo>
                    <a:pt x="21577" y="678"/>
                  </a:lnTo>
                  <a:lnTo>
                    <a:pt x="21600" y="935"/>
                  </a:lnTo>
                  <a:lnTo>
                    <a:pt x="21600" y="20665"/>
                  </a:lnTo>
                  <a:lnTo>
                    <a:pt x="21555" y="21043"/>
                  </a:lnTo>
                  <a:lnTo>
                    <a:pt x="21448" y="21353"/>
                  </a:lnTo>
                  <a:lnTo>
                    <a:pt x="21297" y="21549"/>
                  </a:lnTo>
                  <a:lnTo>
                    <a:pt x="21212" y="21594"/>
                  </a:lnTo>
                  <a:lnTo>
                    <a:pt x="21182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sp>
          <p:nvSpPr>
            <p:cNvPr id="98" name="object 11"/>
            <p:cNvSpPr/>
            <p:nvPr/>
          </p:nvSpPr>
          <p:spPr>
            <a:xfrm>
              <a:off x="1" y="-1"/>
              <a:ext cx="11952589" cy="53374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53" y="21600"/>
                  </a:moveTo>
                  <a:lnTo>
                    <a:pt x="447" y="21600"/>
                  </a:lnTo>
                  <a:lnTo>
                    <a:pt x="403" y="21595"/>
                  </a:lnTo>
                  <a:lnTo>
                    <a:pt x="236" y="21482"/>
                  </a:lnTo>
                  <a:lnTo>
                    <a:pt x="101" y="21234"/>
                  </a:lnTo>
                  <a:lnTo>
                    <a:pt x="19" y="20889"/>
                  </a:lnTo>
                  <a:lnTo>
                    <a:pt x="0" y="20599"/>
                  </a:lnTo>
                  <a:lnTo>
                    <a:pt x="0" y="1001"/>
                  </a:lnTo>
                  <a:lnTo>
                    <a:pt x="34" y="618"/>
                  </a:lnTo>
                  <a:lnTo>
                    <a:pt x="131" y="293"/>
                  </a:lnTo>
                  <a:lnTo>
                    <a:pt x="276" y="76"/>
                  </a:lnTo>
                  <a:lnTo>
                    <a:pt x="447" y="0"/>
                  </a:lnTo>
                  <a:lnTo>
                    <a:pt x="21153" y="0"/>
                  </a:lnTo>
                  <a:lnTo>
                    <a:pt x="21324" y="76"/>
                  </a:lnTo>
                  <a:lnTo>
                    <a:pt x="21469" y="293"/>
                  </a:lnTo>
                  <a:lnTo>
                    <a:pt x="21566" y="618"/>
                  </a:lnTo>
                  <a:lnTo>
                    <a:pt x="21600" y="1001"/>
                  </a:lnTo>
                  <a:lnTo>
                    <a:pt x="21600" y="20599"/>
                  </a:lnTo>
                  <a:lnTo>
                    <a:pt x="21566" y="20982"/>
                  </a:lnTo>
                  <a:lnTo>
                    <a:pt x="21469" y="21307"/>
                  </a:lnTo>
                  <a:lnTo>
                    <a:pt x="21324" y="21524"/>
                  </a:lnTo>
                  <a:lnTo>
                    <a:pt x="21153" y="21600"/>
                  </a:lnTo>
                  <a:close/>
                </a:path>
              </a:pathLst>
            </a:custGeom>
            <a:solidFill>
              <a:srgbClr val="DDDDDD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pic>
          <p:nvPicPr>
            <p:cNvPr id="99" name="object 12" descr="object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7296" y="-1"/>
              <a:ext cx="10551251" cy="119525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0" name="object 13" descr="object 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7296" y="1195258"/>
              <a:ext cx="10551251" cy="414219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1" name="object 14" descr="object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" y="-1"/>
              <a:ext cx="247293" cy="533744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2" name="object 15" descr="object 1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798548" y="-1"/>
              <a:ext cx="1154044" cy="533744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3" name="object 16" descr="object 1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729001" y="1813496"/>
              <a:ext cx="844924" cy="8449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4" name="object 17" descr="object 1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729001" y="1813496"/>
              <a:ext cx="515197" cy="8449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05" name="object 18"/>
            <p:cNvSpPr/>
            <p:nvPr/>
          </p:nvSpPr>
          <p:spPr>
            <a:xfrm>
              <a:off x="3091189" y="412158"/>
              <a:ext cx="5811430" cy="12776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41" y="21600"/>
                  </a:moveTo>
                  <a:lnTo>
                    <a:pt x="859" y="21600"/>
                  </a:lnTo>
                  <a:lnTo>
                    <a:pt x="799" y="21573"/>
                  </a:lnTo>
                  <a:lnTo>
                    <a:pt x="459" y="21048"/>
                  </a:lnTo>
                  <a:lnTo>
                    <a:pt x="188" y="19970"/>
                  </a:lnTo>
                  <a:lnTo>
                    <a:pt x="29" y="18504"/>
                  </a:lnTo>
                  <a:lnTo>
                    <a:pt x="0" y="17694"/>
                  </a:lnTo>
                  <a:lnTo>
                    <a:pt x="0" y="3906"/>
                  </a:lnTo>
                  <a:lnTo>
                    <a:pt x="93" y="2327"/>
                  </a:lnTo>
                  <a:lnTo>
                    <a:pt x="312" y="1030"/>
                  </a:lnTo>
                  <a:lnTo>
                    <a:pt x="623" y="213"/>
                  </a:lnTo>
                  <a:lnTo>
                    <a:pt x="859" y="0"/>
                  </a:lnTo>
                  <a:lnTo>
                    <a:pt x="20741" y="0"/>
                  </a:lnTo>
                  <a:lnTo>
                    <a:pt x="21088" y="423"/>
                  </a:lnTo>
                  <a:lnTo>
                    <a:pt x="21373" y="1419"/>
                  </a:lnTo>
                  <a:lnTo>
                    <a:pt x="21553" y="2834"/>
                  </a:lnTo>
                  <a:lnTo>
                    <a:pt x="21600" y="3906"/>
                  </a:lnTo>
                  <a:lnTo>
                    <a:pt x="21600" y="17694"/>
                  </a:lnTo>
                  <a:lnTo>
                    <a:pt x="21507" y="19273"/>
                  </a:lnTo>
                  <a:lnTo>
                    <a:pt x="21288" y="20570"/>
                  </a:lnTo>
                  <a:lnTo>
                    <a:pt x="20977" y="21387"/>
                  </a:lnTo>
                  <a:lnTo>
                    <a:pt x="20801" y="21573"/>
                  </a:lnTo>
                  <a:lnTo>
                    <a:pt x="20741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</p:grpSp>
      <p:pic>
        <p:nvPicPr>
          <p:cNvPr id="107" name="object 19" descr="object 19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11203495" y="8280327"/>
            <a:ext cx="11952591" cy="4411428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object 20"/>
          <p:cNvSpPr txBox="1"/>
          <p:nvPr/>
        </p:nvSpPr>
        <p:spPr>
          <a:xfrm>
            <a:off x="11625862" y="8604322"/>
            <a:ext cx="2068118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200"/>
              </a:spcBef>
              <a:defRPr sz="2900">
                <a:solidFill>
                  <a:srgbClr val="0056B3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lvl1pPr>
          </a:lstStyle>
          <a:p>
            <a:r>
              <a:t>직원 현황</a:t>
            </a:r>
          </a:p>
        </p:txBody>
      </p:sp>
      <p:sp>
        <p:nvSpPr>
          <p:cNvPr id="109" name="object 21"/>
          <p:cNvSpPr txBox="1"/>
          <p:nvPr/>
        </p:nvSpPr>
        <p:spPr>
          <a:xfrm>
            <a:off x="13836724" y="10145855"/>
            <a:ext cx="1139596" cy="1249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74930" algn="ctr">
              <a:defRPr sz="5400" spc="240">
                <a:solidFill>
                  <a:srgbClr val="0056B3"/>
                </a:solidFill>
              </a:defRPr>
            </a:pPr>
            <a:r>
              <a:rPr lang="en-US" dirty="0"/>
              <a:t>17</a:t>
            </a:r>
            <a:endParaRPr dirty="0"/>
          </a:p>
          <a:p>
            <a:pPr indent="12700" algn="ctr">
              <a:spcBef>
                <a:spcPts val="500"/>
              </a:spcBef>
              <a:defRPr sz="2300" spc="-287">
                <a:solidFill>
                  <a:srgbClr val="64738B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rPr dirty="0" err="1"/>
              <a:t>정규직</a:t>
            </a:r>
            <a:endParaRPr dirty="0"/>
          </a:p>
        </p:txBody>
      </p:sp>
      <p:sp>
        <p:nvSpPr>
          <p:cNvPr id="110" name="object 22"/>
          <p:cNvSpPr txBox="1"/>
          <p:nvPr/>
        </p:nvSpPr>
        <p:spPr>
          <a:xfrm>
            <a:off x="19339895" y="10171255"/>
            <a:ext cx="1357798" cy="1181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spcBef>
                <a:spcPts val="200"/>
              </a:spcBef>
              <a:defRPr sz="5400" spc="320">
                <a:solidFill>
                  <a:srgbClr val="0056B3"/>
                </a:solidFill>
              </a:defRPr>
            </a:pPr>
            <a:r>
              <a:t>60</a:t>
            </a:r>
          </a:p>
          <a:p>
            <a:pPr algn="ctr">
              <a:spcBef>
                <a:spcPts val="500"/>
              </a:spcBef>
              <a:defRPr sz="2000" spc="-310">
                <a:solidFill>
                  <a:srgbClr val="64738B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t>전국</a:t>
            </a:r>
            <a:r>
              <a:rPr spc="-150"/>
              <a:t> </a:t>
            </a:r>
            <a:r>
              <a:rPr spc="-120"/>
              <a:t>A/S</a:t>
            </a:r>
            <a:r>
              <a:rPr spc="-150"/>
              <a:t> </a:t>
            </a:r>
            <a:r>
              <a:rPr spc="-120"/>
              <a:t>지사</a:t>
            </a:r>
          </a:p>
        </p:txBody>
      </p:sp>
      <p:sp>
        <p:nvSpPr>
          <p:cNvPr id="111" name="object 23"/>
          <p:cNvSpPr txBox="1"/>
          <p:nvPr/>
        </p:nvSpPr>
        <p:spPr>
          <a:xfrm>
            <a:off x="14462010" y="3272347"/>
            <a:ext cx="5628439" cy="702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indent="12700">
              <a:spcBef>
                <a:spcPts val="400"/>
              </a:spcBef>
              <a:defRPr sz="2500" spc="-125">
                <a:solidFill>
                  <a:srgbClr val="333333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rPr sz="2400" dirty="0"/>
              <a:t>(주)</a:t>
            </a:r>
            <a:r>
              <a:rPr sz="2400" dirty="0" err="1"/>
              <a:t>포월드</a:t>
            </a:r>
            <a:r>
              <a:rPr sz="2400" dirty="0"/>
              <a:t> </a:t>
            </a:r>
            <a:r>
              <a:rPr sz="2400" dirty="0" err="1"/>
              <a:t>본사</a:t>
            </a:r>
            <a:endParaRPr sz="2400" dirty="0"/>
          </a:p>
          <a:p>
            <a:pPr indent="12700">
              <a:spcBef>
                <a:spcPts val="200"/>
              </a:spcBef>
              <a:defRPr sz="2500" spc="-125">
                <a:solidFill>
                  <a:srgbClr val="333333"/>
                </a:solidFill>
              </a:defRPr>
            </a:pPr>
            <a:r>
              <a:rPr lang="en-US" sz="2000" dirty="0"/>
              <a:t>             </a:t>
            </a:r>
            <a:r>
              <a:rPr sz="2000" dirty="0" err="1"/>
              <a:t>서울</a:t>
            </a:r>
            <a:r>
              <a:rPr sz="2000" dirty="0"/>
              <a:t> </a:t>
            </a:r>
            <a:r>
              <a:rPr sz="2000" dirty="0" err="1"/>
              <a:t>금천구</a:t>
            </a:r>
            <a:r>
              <a:rPr sz="2000" dirty="0"/>
              <a:t> 가산디지털1로 212, 6층 605호</a:t>
            </a:r>
          </a:p>
        </p:txBody>
      </p:sp>
      <p:sp>
        <p:nvSpPr>
          <p:cNvPr id="112" name="object 30"/>
          <p:cNvSpPr txBox="1"/>
          <p:nvPr/>
        </p:nvSpPr>
        <p:spPr>
          <a:xfrm>
            <a:off x="20344451" y="2998938"/>
            <a:ext cx="215220" cy="368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200"/>
              </a:spcBef>
              <a:defRPr sz="2400" spc="-390">
                <a:solidFill>
                  <a:srgbClr val="747474"/>
                </a:solidFill>
              </a:defRPr>
            </a:lvl1pPr>
          </a:lstStyle>
          <a:p>
            <a:r>
              <a:t>×</a:t>
            </a:r>
          </a:p>
        </p:txBody>
      </p:sp>
      <p:sp>
        <p:nvSpPr>
          <p:cNvPr id="113" name="자본금…"/>
          <p:cNvSpPr txBox="1"/>
          <p:nvPr/>
        </p:nvSpPr>
        <p:spPr>
          <a:xfrm>
            <a:off x="3108455" y="6179706"/>
            <a:ext cx="1918291" cy="1229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81129" tIns="81129" rIns="81129" bIns="81129">
            <a:spAutoFit/>
          </a:bodyPr>
          <a:lstStyle/>
          <a:p>
            <a:pPr indent="12700">
              <a:defRPr sz="3000" spc="-75">
                <a:solidFill>
                  <a:srgbClr val="64738B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t>자본금</a:t>
            </a:r>
          </a:p>
          <a:p>
            <a:pPr indent="12700">
              <a:spcBef>
                <a:spcPts val="800"/>
              </a:spcBef>
              <a:defRPr sz="3400" spc="-226">
                <a:solidFill>
                  <a:srgbClr val="1D293B"/>
                </a:solidFill>
              </a:defRPr>
            </a:pPr>
            <a:r>
              <a:t>150 백만원</a:t>
            </a:r>
          </a:p>
        </p:txBody>
      </p:sp>
      <p:pic>
        <p:nvPicPr>
          <p:cNvPr id="114" name="이미지" descr="이미지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64113" y="3166243"/>
            <a:ext cx="1229249" cy="12292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이미지" descr="이미지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64113" y="4640976"/>
            <a:ext cx="1229249" cy="12292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6" name="이미지" descr="이미지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64113" y="6179706"/>
            <a:ext cx="1229249" cy="12292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7" name="이미지" descr="이미지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4113" y="7718436"/>
            <a:ext cx="1229249" cy="12292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이미지" descr="이미지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64113" y="9257166"/>
            <a:ext cx="1229249" cy="12292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이미지" descr="이미지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64113" y="10795896"/>
            <a:ext cx="1229249" cy="12292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3" name="이미지" descr="이미지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71449" y="3307675"/>
            <a:ext cx="23945851" cy="7100650"/>
          </a:xfrm>
          <a:prstGeom prst="rect">
            <a:avLst/>
          </a:prstGeom>
          <a:ln w="12700">
            <a:miter lim="400000"/>
          </a:ln>
        </p:spPr>
      </p:pic>
      <p:sp>
        <p:nvSpPr>
          <p:cNvPr id="1064" name="감사합니다."/>
          <p:cNvSpPr txBox="1"/>
          <p:nvPr/>
        </p:nvSpPr>
        <p:spPr>
          <a:xfrm>
            <a:off x="10525974" y="1520194"/>
            <a:ext cx="3332052" cy="975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81129" tIns="81129" rIns="81129" bIns="81129">
            <a:spAutoFit/>
          </a:bodyPr>
          <a:lstStyle>
            <a:lvl1pPr>
              <a:defRPr sz="5400">
                <a:latin typeface="Pretendard Bold"/>
                <a:ea typeface="Pretendard Bold"/>
                <a:cs typeface="Pretendard Bold"/>
                <a:sym typeface="Pretendard Bold"/>
              </a:defRPr>
            </a:lvl1pPr>
          </a:lstStyle>
          <a:p>
            <a:r>
              <a:t>감사합니다.</a:t>
            </a:r>
          </a:p>
        </p:txBody>
      </p:sp>
      <p:grpSp>
        <p:nvGrpSpPr>
          <p:cNvPr id="1072" name="그룹화"/>
          <p:cNvGrpSpPr/>
          <p:nvPr/>
        </p:nvGrpSpPr>
        <p:grpSpPr>
          <a:xfrm>
            <a:off x="2223160" y="3815115"/>
            <a:ext cx="12574546" cy="6085769"/>
            <a:chOff x="0" y="0"/>
            <a:chExt cx="11949853" cy="6085767"/>
          </a:xfrm>
        </p:grpSpPr>
        <p:sp>
          <p:nvSpPr>
            <p:cNvPr id="1065" name="object 5"/>
            <p:cNvSpPr txBox="1"/>
            <p:nvPr/>
          </p:nvSpPr>
          <p:spPr>
            <a:xfrm>
              <a:off x="866869" y="1474646"/>
              <a:ext cx="11082985" cy="368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2400" spc="-24">
                  <a:solidFill>
                    <a:srgbClr val="1D293B"/>
                  </a:solidFill>
                </a:defRPr>
              </a:lvl1pPr>
            </a:lstStyle>
            <a:p>
              <a:r>
                <a:t>스마트 교통 시스템 분야의 혁신적 리더로서 지속적인 기술 발전을 선도합니다.</a:t>
              </a:r>
            </a:p>
          </p:txBody>
        </p:sp>
        <p:sp>
          <p:nvSpPr>
            <p:cNvPr id="1066" name="object 7"/>
            <p:cNvSpPr txBox="1"/>
            <p:nvPr/>
          </p:nvSpPr>
          <p:spPr>
            <a:xfrm>
              <a:off x="866869" y="5603132"/>
              <a:ext cx="9584764" cy="368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spcBef>
                  <a:spcPts val="200"/>
                </a:spcBef>
                <a:defRPr sz="2400" spc="-24">
                  <a:solidFill>
                    <a:srgbClr val="1D293B"/>
                  </a:solidFill>
                </a:defRPr>
              </a:lvl1pPr>
            </a:lstStyle>
            <a:p>
              <a:r>
                <a:t>정직과 신뢰를 바탕으로 고객, 파트너와 함께 성장하는 동반자가 되겠습니다.</a:t>
              </a:r>
            </a:p>
          </p:txBody>
        </p:sp>
        <p:sp>
          <p:nvSpPr>
            <p:cNvPr id="1067" name="포월드가 만들어갈 미래"/>
            <p:cNvSpPr txBox="1"/>
            <p:nvPr/>
          </p:nvSpPr>
          <p:spPr>
            <a:xfrm>
              <a:off x="208537" y="0"/>
              <a:ext cx="3689717" cy="6448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81129" tIns="81129" rIns="81129" bIns="81129" numCol="1" anchor="t">
              <a:spAutoFit/>
            </a:bodyPr>
            <a:lstStyle/>
            <a:p>
              <a:pPr indent="12700">
                <a:spcBef>
                  <a:spcPts val="200"/>
                </a:spcBef>
                <a:defRPr sz="3200" spc="-32">
                  <a:solidFill>
                    <a:srgbClr val="0056B3"/>
                  </a:solidFill>
                  <a:latin typeface="Pretendard Bold"/>
                  <a:ea typeface="Pretendard Bold"/>
                  <a:cs typeface="Pretendard Bold"/>
                  <a:sym typeface="Pretendard Bold"/>
                </a:defRPr>
              </a:pPr>
              <a:r>
                <a:t>포월드가</a:t>
              </a:r>
              <a:r>
                <a:rPr spc="-310"/>
                <a:t> </a:t>
              </a:r>
              <a:r>
                <a:t>만들어갈</a:t>
              </a:r>
              <a:r>
                <a:rPr spc="-310"/>
                <a:t> </a:t>
              </a:r>
              <a:r>
                <a:rPr spc="-340"/>
                <a:t>미래</a:t>
              </a:r>
            </a:p>
          </p:txBody>
        </p:sp>
        <p:sp>
          <p:nvSpPr>
            <p:cNvPr id="1068" name="전국 네트워크를 통한 안정적 서비스로 언제 어디서나 고객 만족을 실현합니다."/>
            <p:cNvSpPr txBox="1"/>
            <p:nvPr/>
          </p:nvSpPr>
          <p:spPr>
            <a:xfrm>
              <a:off x="866869" y="3627789"/>
              <a:ext cx="10614501" cy="482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normAutofit/>
            </a:bodyPr>
            <a:lstStyle>
              <a:lvl1pPr marR="10178">
                <a:lnSpc>
                  <a:spcPct val="135400"/>
                </a:lnSpc>
                <a:spcBef>
                  <a:spcPts val="200"/>
                </a:spcBef>
                <a:defRPr sz="2400" spc="-24">
                  <a:solidFill>
                    <a:srgbClr val="1D293B"/>
                  </a:solidFill>
                </a:defRPr>
              </a:lvl1pPr>
            </a:lstStyle>
            <a:p>
              <a:r>
                <a:t>전국 네트워크를 통한 안정적 서비스로 언제 어디서나 고객 만족을 실현합니다.</a:t>
              </a:r>
            </a:p>
          </p:txBody>
        </p:sp>
        <p:sp>
          <p:nvSpPr>
            <p:cNvPr id="1069" name="지속적 연구개발을 통해 스마트 시티의 미래 교통 인프라를 선도합니다."/>
            <p:cNvSpPr txBox="1"/>
            <p:nvPr/>
          </p:nvSpPr>
          <p:spPr>
            <a:xfrm>
              <a:off x="866869" y="4637685"/>
              <a:ext cx="10614501" cy="482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normAutofit/>
            </a:bodyPr>
            <a:lstStyle>
              <a:lvl1pPr marR="10178">
                <a:lnSpc>
                  <a:spcPct val="135400"/>
                </a:lnSpc>
                <a:spcBef>
                  <a:spcPts val="200"/>
                </a:spcBef>
                <a:defRPr sz="2400" spc="-24">
                  <a:solidFill>
                    <a:srgbClr val="1D293B"/>
                  </a:solidFill>
                </a:defRPr>
              </a:lvl1pPr>
            </a:lstStyle>
            <a:p>
              <a:r>
                <a:t>지속적 연구개발을 통해 스마트 시티의 미래 교통 인프라를 선도합니다.</a:t>
              </a:r>
            </a:p>
          </p:txBody>
        </p:sp>
        <p:pic>
          <p:nvPicPr>
            <p:cNvPr id="1070" name="이미지" descr="이미지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373010"/>
              <a:ext cx="616943" cy="471275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071" name="object 5"/>
            <p:cNvSpPr txBox="1"/>
            <p:nvPr/>
          </p:nvSpPr>
          <p:spPr>
            <a:xfrm>
              <a:off x="866869" y="2457122"/>
              <a:ext cx="11082985" cy="368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2400" spc="-24">
                  <a:solidFill>
                    <a:srgbClr val="1D293B"/>
                  </a:solidFill>
                </a:defRPr>
              </a:lvl1pPr>
            </a:lstStyle>
            <a:p>
              <a:r>
                <a:rPr dirty="0"/>
                <a:t>UWB </a:t>
              </a:r>
              <a:r>
                <a:rPr dirty="0" err="1"/>
                <a:t>기술</a:t>
              </a:r>
              <a:r>
                <a:rPr dirty="0"/>
                <a:t> </a:t>
              </a:r>
              <a:r>
                <a:rPr dirty="0" err="1"/>
                <a:t>기반</a:t>
              </a:r>
              <a:r>
                <a:rPr dirty="0"/>
                <a:t> </a:t>
              </a:r>
              <a:r>
                <a:rPr dirty="0" err="1"/>
                <a:t>비접촉</a:t>
              </a:r>
              <a:r>
                <a:rPr dirty="0"/>
                <a:t> </a:t>
              </a:r>
              <a:r>
                <a:rPr dirty="0" err="1"/>
                <a:t>결제</a:t>
              </a:r>
              <a:r>
                <a:rPr dirty="0"/>
                <a:t> </a:t>
              </a:r>
              <a:r>
                <a:rPr dirty="0" err="1"/>
                <a:t>시스템의</a:t>
              </a:r>
              <a:r>
                <a:rPr dirty="0"/>
                <a:t> </a:t>
              </a:r>
              <a:r>
                <a:rPr dirty="0" err="1"/>
                <a:t>선구자로서</a:t>
              </a:r>
              <a:r>
                <a:rPr dirty="0"/>
                <a:t> </a:t>
              </a:r>
              <a:r>
                <a:rPr dirty="0" err="1"/>
                <a:t>새로운</a:t>
              </a:r>
              <a:r>
                <a:rPr dirty="0"/>
                <a:t> </a:t>
              </a:r>
              <a:r>
                <a:rPr dirty="0" err="1"/>
                <a:t>결제</a:t>
              </a:r>
              <a:r>
                <a:rPr dirty="0"/>
                <a:t> </a:t>
              </a:r>
              <a:r>
                <a:rPr dirty="0" err="1"/>
                <a:t>패러다임을</a:t>
              </a:r>
              <a:r>
                <a:rPr dirty="0"/>
                <a:t> </a:t>
              </a:r>
              <a:r>
                <a:rPr dirty="0" err="1"/>
                <a:t>열어갑니다</a:t>
              </a:r>
              <a:r>
                <a:rPr dirty="0"/>
                <a:t>.</a:t>
              </a:r>
            </a:p>
          </p:txBody>
        </p:sp>
      </p:grpSp>
      <p:sp>
        <p:nvSpPr>
          <p:cNvPr id="1073" name="모서리가 둥근 직사각형"/>
          <p:cNvSpPr/>
          <p:nvPr/>
        </p:nvSpPr>
        <p:spPr>
          <a:xfrm>
            <a:off x="15273667" y="4315502"/>
            <a:ext cx="7650232" cy="5590329"/>
          </a:xfrm>
          <a:prstGeom prst="roundRect">
            <a:avLst>
              <a:gd name="adj" fmla="val 6963"/>
            </a:avLst>
          </a:prstGeom>
          <a:solidFill>
            <a:srgbClr val="FFFFFF"/>
          </a:solidFill>
          <a:ln>
            <a:solidFill>
              <a:schemeClr val="accent1"/>
            </a:solidFill>
          </a:ln>
          <a:effectLst>
            <a:outerShdw blurRad="63500" dist="38100" dir="5400000" rotWithShape="0">
              <a:srgbClr val="000000">
                <a:alpha val="35000"/>
              </a:srgbClr>
            </a:outerShdw>
          </a:effectLst>
        </p:spPr>
        <p:txBody>
          <a:bodyPr lIns="81129" tIns="81129" rIns="81129" bIns="81129" anchor="ctr"/>
          <a:lstStyle/>
          <a:p>
            <a:endParaRPr/>
          </a:p>
        </p:txBody>
      </p:sp>
      <p:pic>
        <p:nvPicPr>
          <p:cNvPr id="1074" name="object 13" descr="object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43572" y="13947649"/>
            <a:ext cx="177471" cy="237785"/>
          </a:xfrm>
          <a:prstGeom prst="rect">
            <a:avLst/>
          </a:prstGeom>
          <a:ln w="12700">
            <a:miter lim="400000"/>
          </a:ln>
        </p:spPr>
      </p:pic>
      <p:sp>
        <p:nvSpPr>
          <p:cNvPr id="1075" name="object 16"/>
          <p:cNvSpPr txBox="1"/>
          <p:nvPr/>
        </p:nvSpPr>
        <p:spPr>
          <a:xfrm>
            <a:off x="16231305" y="6990016"/>
            <a:ext cx="5785756" cy="368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marL="100516" marR="10178" indent="11878">
              <a:lnSpc>
                <a:spcPct val="130000"/>
              </a:lnSpc>
              <a:spcBef>
                <a:spcPts val="600"/>
              </a:spcBef>
              <a:defRPr sz="2400" spc="-120">
                <a:solidFill>
                  <a:srgbClr val="1D293B"/>
                </a:solidFill>
              </a:defRPr>
            </a:lvl1pPr>
          </a:lstStyle>
          <a:p>
            <a:r>
              <a:t>서울 금천구 가산디지털1로 212, 6층 605호 </a:t>
            </a:r>
          </a:p>
        </p:txBody>
      </p:sp>
      <p:pic>
        <p:nvPicPr>
          <p:cNvPr id="1076" name="이미지" descr="이미지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02889" y="4997280"/>
            <a:ext cx="741775" cy="854071"/>
          </a:xfrm>
          <a:prstGeom prst="rect">
            <a:avLst/>
          </a:prstGeom>
          <a:ln w="12700">
            <a:miter lim="400000"/>
          </a:ln>
        </p:spPr>
      </p:pic>
      <p:sp>
        <p:nvSpPr>
          <p:cNvPr id="1077" name="(주)포월드"/>
          <p:cNvSpPr txBox="1"/>
          <p:nvPr/>
        </p:nvSpPr>
        <p:spPr>
          <a:xfrm>
            <a:off x="17320625" y="5188298"/>
            <a:ext cx="1890548" cy="6448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81129" tIns="81129" rIns="81129" bIns="81129">
            <a:spAutoFit/>
          </a:bodyPr>
          <a:lstStyle>
            <a:lvl1pPr indent="12700">
              <a:spcBef>
                <a:spcPts val="200"/>
              </a:spcBef>
              <a:defRPr sz="3200" spc="-24">
                <a:solidFill>
                  <a:srgbClr val="0056B3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lvl1pPr>
          </a:lstStyle>
          <a:p>
            <a:r>
              <a:t>(주)포월드</a:t>
            </a:r>
          </a:p>
        </p:txBody>
      </p:sp>
      <p:sp>
        <p:nvSpPr>
          <p:cNvPr id="1078" name="object 24"/>
          <p:cNvSpPr txBox="1"/>
          <p:nvPr/>
        </p:nvSpPr>
        <p:spPr>
          <a:xfrm>
            <a:off x="16181951" y="6426144"/>
            <a:ext cx="4167895" cy="380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>
            <a:lvl1pPr indent="12700">
              <a:spcBef>
                <a:spcPts val="200"/>
              </a:spcBef>
              <a:defRPr sz="2700" spc="-26">
                <a:solidFill>
                  <a:srgbClr val="0056B3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lvl1pPr>
          </a:lstStyle>
          <a:p>
            <a:r>
              <a:t>서울사무소</a:t>
            </a:r>
          </a:p>
        </p:txBody>
      </p:sp>
      <p:sp>
        <p:nvSpPr>
          <p:cNvPr id="1079" name="object 16"/>
          <p:cNvSpPr txBox="1"/>
          <p:nvPr/>
        </p:nvSpPr>
        <p:spPr>
          <a:xfrm>
            <a:off x="16230582" y="8105324"/>
            <a:ext cx="5785755" cy="368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marL="100516" marR="10178" indent="11878">
              <a:lnSpc>
                <a:spcPct val="130000"/>
              </a:lnSpc>
              <a:spcBef>
                <a:spcPts val="600"/>
              </a:spcBef>
              <a:defRPr sz="2400" spc="-120">
                <a:solidFill>
                  <a:srgbClr val="1D293B"/>
                </a:solidFill>
              </a:defRPr>
            </a:lvl1pPr>
          </a:lstStyle>
          <a:p>
            <a:r>
              <a:t>부산광역시 남구 문현로66번길 131, 붕원빌딩 </a:t>
            </a:r>
          </a:p>
        </p:txBody>
      </p:sp>
      <p:sp>
        <p:nvSpPr>
          <p:cNvPr id="1080" name="object 24"/>
          <p:cNvSpPr txBox="1"/>
          <p:nvPr/>
        </p:nvSpPr>
        <p:spPr>
          <a:xfrm>
            <a:off x="16181229" y="7541452"/>
            <a:ext cx="4167895" cy="380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>
            <a:lvl1pPr indent="12700">
              <a:spcBef>
                <a:spcPts val="200"/>
              </a:spcBef>
              <a:defRPr sz="2700" spc="-26">
                <a:solidFill>
                  <a:srgbClr val="0056B3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lvl1pPr>
          </a:lstStyle>
          <a:p>
            <a:r>
              <a:t>부산 사무소</a:t>
            </a:r>
          </a:p>
        </p:txBody>
      </p:sp>
      <p:sp>
        <p:nvSpPr>
          <p:cNvPr id="1081" name="object 16"/>
          <p:cNvSpPr txBox="1"/>
          <p:nvPr/>
        </p:nvSpPr>
        <p:spPr>
          <a:xfrm>
            <a:off x="16255982" y="9220632"/>
            <a:ext cx="5785755" cy="368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marL="100516" marR="10178" indent="11878">
              <a:lnSpc>
                <a:spcPct val="130000"/>
              </a:lnSpc>
              <a:spcBef>
                <a:spcPts val="600"/>
              </a:spcBef>
              <a:defRPr sz="2400" spc="-120">
                <a:solidFill>
                  <a:srgbClr val="1D293B"/>
                </a:solidFill>
              </a:defRPr>
            </a:lvl1pPr>
          </a:lstStyle>
          <a:p>
            <a:r>
              <a:t>경기도 고양시 일산서구 덕산로173번길 85-30</a:t>
            </a:r>
          </a:p>
        </p:txBody>
      </p:sp>
      <p:sp>
        <p:nvSpPr>
          <p:cNvPr id="1082" name="object 24"/>
          <p:cNvSpPr txBox="1"/>
          <p:nvPr/>
        </p:nvSpPr>
        <p:spPr>
          <a:xfrm>
            <a:off x="16206629" y="8656759"/>
            <a:ext cx="4167895" cy="380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>
            <a:lvl1pPr indent="12700">
              <a:spcBef>
                <a:spcPts val="200"/>
              </a:spcBef>
              <a:defRPr sz="2700" spc="-26">
                <a:solidFill>
                  <a:srgbClr val="0056B3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lvl1pPr>
          </a:lstStyle>
          <a:p>
            <a:r>
              <a:t>공장 (LCD, LED)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이미지" descr="이미지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23424" y="2229282"/>
            <a:ext cx="22737153" cy="11021271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object 2"/>
          <p:cNvSpPr txBox="1">
            <a:spLocks noGrp="1"/>
          </p:cNvSpPr>
          <p:nvPr>
            <p:ph type="title"/>
          </p:nvPr>
        </p:nvSpPr>
        <p:spPr>
          <a:xfrm>
            <a:off x="715439" y="795092"/>
            <a:ext cx="10678065" cy="927763"/>
          </a:xfrm>
          <a:prstGeom prst="rect">
            <a:avLst/>
          </a:prstGeom>
        </p:spPr>
        <p:txBody>
          <a:bodyPr/>
          <a:lstStyle/>
          <a:p>
            <a:pPr indent="12700">
              <a:defRPr sz="5200"/>
            </a:pPr>
            <a:r>
              <a:rPr dirty="0" err="1"/>
              <a:t>연혁</a:t>
            </a:r>
            <a:r>
              <a:rPr dirty="0"/>
              <a:t> </a:t>
            </a:r>
            <a:r>
              <a:rPr dirty="0">
                <a:latin typeface="+mn-lt"/>
                <a:ea typeface="+mn-ea"/>
                <a:cs typeface="+mn-cs"/>
                <a:sym typeface="Pretendard Regular"/>
              </a:rPr>
              <a:t>(History)</a:t>
            </a:r>
          </a:p>
        </p:txBody>
      </p:sp>
      <p:sp>
        <p:nvSpPr>
          <p:cNvPr id="7" name="2025">
            <a:extLst>
              <a:ext uri="{FF2B5EF4-FFF2-40B4-BE49-F238E27FC236}">
                <a16:creationId xmlns:a16="http://schemas.microsoft.com/office/drawing/2014/main" id="{F0657889-ADCF-C26B-7259-96E360DABC37}"/>
              </a:ext>
            </a:extLst>
          </p:cNvPr>
          <p:cNvSpPr txBox="1"/>
          <p:nvPr/>
        </p:nvSpPr>
        <p:spPr>
          <a:xfrm>
            <a:off x="1568216" y="2876922"/>
            <a:ext cx="1747609" cy="1102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81129" tIns="81129" rIns="81129" bIns="81129">
            <a:spAutoFit/>
          </a:bodyPr>
          <a:lstStyle>
            <a:lvl1pPr>
              <a:defRPr sz="6100">
                <a:latin typeface="Pretendard Bold"/>
                <a:ea typeface="Pretendard Bold"/>
                <a:cs typeface="Pretendard Bold"/>
                <a:sym typeface="Pretendard Bold"/>
              </a:defRPr>
            </a:lvl1pPr>
          </a:lstStyle>
          <a:p>
            <a:r>
              <a:rPr b="1" dirty="0"/>
              <a:t>202</a:t>
            </a:r>
            <a:r>
              <a:rPr lang="en-US" b="1" dirty="0"/>
              <a:t>6</a:t>
            </a:r>
            <a:endParaRPr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5812E9-2B4E-CDFD-3FE4-9A39FDE3F46C}"/>
              </a:ext>
            </a:extLst>
          </p:cNvPr>
          <p:cNvSpPr txBox="1"/>
          <p:nvPr/>
        </p:nvSpPr>
        <p:spPr>
          <a:xfrm>
            <a:off x="4060617" y="3428202"/>
            <a:ext cx="18755167" cy="16158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buNone/>
            </a:pPr>
            <a:r>
              <a:rPr lang="ko-KR" altLang="en-US" sz="3300" b="1" dirty="0"/>
              <a:t>혁신 가속화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3300" b="1" dirty="0"/>
              <a:t>03.31</a:t>
            </a:r>
            <a:r>
              <a:rPr lang="ko-KR" altLang="en-US" sz="3300" dirty="0"/>
              <a:t> </a:t>
            </a:r>
            <a:r>
              <a:rPr lang="en-US" altLang="ko-KR" sz="3300" dirty="0"/>
              <a:t>| </a:t>
            </a:r>
            <a:r>
              <a:rPr lang="ko-KR" altLang="en-US" sz="3300" b="1" dirty="0"/>
              <a:t>기업부설 연구소 등록</a:t>
            </a:r>
            <a:r>
              <a:rPr lang="ko-KR" altLang="en-US" sz="3300" dirty="0"/>
              <a:t> </a:t>
            </a:r>
            <a:r>
              <a:rPr lang="en-US" altLang="ko-KR" sz="3300" dirty="0"/>
              <a:t>(</a:t>
            </a:r>
            <a:r>
              <a:rPr lang="ko-KR" altLang="en-US" sz="3300" dirty="0"/>
              <a:t>한국산업기술진흥협회</a:t>
            </a:r>
            <a:r>
              <a:rPr lang="en-US" altLang="ko-KR" sz="3300" dirty="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o-KR" altLang="en-US" sz="3300" dirty="0"/>
              <a:t>기술 경쟁력 강화 및 </a:t>
            </a:r>
            <a:r>
              <a:rPr lang="en-US" altLang="ko-KR" sz="3300" dirty="0"/>
              <a:t>R&amp;D </a:t>
            </a:r>
            <a:r>
              <a:rPr lang="ko-KR" altLang="en-US" sz="3300" dirty="0"/>
              <a:t>인프라 확충</a:t>
            </a:r>
          </a:p>
        </p:txBody>
      </p:sp>
      <p:sp>
        <p:nvSpPr>
          <p:cNvPr id="9" name="2025">
            <a:extLst>
              <a:ext uri="{FF2B5EF4-FFF2-40B4-BE49-F238E27FC236}">
                <a16:creationId xmlns:a16="http://schemas.microsoft.com/office/drawing/2014/main" id="{2C8A107D-C600-8B5A-B624-A22F29B8A15A}"/>
              </a:ext>
            </a:extLst>
          </p:cNvPr>
          <p:cNvSpPr txBox="1"/>
          <p:nvPr/>
        </p:nvSpPr>
        <p:spPr>
          <a:xfrm>
            <a:off x="1568216" y="6306719"/>
            <a:ext cx="1747609" cy="1102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81129" tIns="81129" rIns="81129" bIns="81129">
            <a:spAutoFit/>
          </a:bodyPr>
          <a:lstStyle>
            <a:lvl1pPr>
              <a:defRPr sz="6100">
                <a:latin typeface="Pretendard Bold"/>
                <a:ea typeface="Pretendard Bold"/>
                <a:cs typeface="Pretendard Bold"/>
                <a:sym typeface="Pretendard Bold"/>
              </a:defRPr>
            </a:lvl1pPr>
          </a:lstStyle>
          <a:p>
            <a:r>
              <a:rPr b="1" dirty="0"/>
              <a:t>202</a:t>
            </a:r>
            <a:r>
              <a:rPr lang="en-US" b="1" dirty="0"/>
              <a:t>5</a:t>
            </a:r>
            <a:endParaRPr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EC322D-1890-2D73-049F-60BAC1B95DE2}"/>
              </a:ext>
            </a:extLst>
          </p:cNvPr>
          <p:cNvSpPr txBox="1"/>
          <p:nvPr/>
        </p:nvSpPr>
        <p:spPr>
          <a:xfrm>
            <a:off x="4060616" y="6857999"/>
            <a:ext cx="18755167" cy="567847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buNone/>
            </a:pPr>
            <a:r>
              <a:rPr lang="ko-KR" altLang="en-US" sz="3300" b="1" dirty="0"/>
              <a:t>사업 다각화 및 전국 서비스망 확대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3300" b="1" dirty="0"/>
              <a:t>10</a:t>
            </a:r>
            <a:r>
              <a:rPr lang="ko-KR" altLang="en-US" sz="3300" b="1" dirty="0"/>
              <a:t>월</a:t>
            </a:r>
            <a:r>
              <a:rPr lang="ko-KR" altLang="en-US" sz="3300" dirty="0"/>
              <a:t> </a:t>
            </a:r>
            <a:r>
              <a:rPr lang="en-US" altLang="ko-KR" sz="3300" dirty="0"/>
              <a:t>| </a:t>
            </a:r>
            <a:r>
              <a:rPr lang="ko-KR" altLang="en-US" sz="3300" b="1" dirty="0"/>
              <a:t>솔루션 개발 및 대표 체제 변경</a:t>
            </a:r>
            <a:endParaRPr lang="ko-KR" altLang="en-US" sz="33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o-KR" altLang="en-US" sz="3300" dirty="0"/>
              <a:t>안드로이드 기반 </a:t>
            </a:r>
            <a:r>
              <a:rPr lang="en-US" altLang="ko-KR" sz="3300" b="1" dirty="0"/>
              <a:t>LCD </a:t>
            </a:r>
            <a:r>
              <a:rPr lang="ko-KR" altLang="en-US" sz="3300" b="1" dirty="0"/>
              <a:t>전자노선도</a:t>
            </a:r>
            <a:r>
              <a:rPr lang="ko-KR" altLang="en-US" sz="3300" dirty="0"/>
              <a:t> 개발 및 출시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o-KR" altLang="en-US" sz="3300" dirty="0"/>
              <a:t>대표이사 </a:t>
            </a:r>
            <a:r>
              <a:rPr lang="ko-KR" altLang="en-US" sz="3300" dirty="0" err="1"/>
              <a:t>박용무</a:t>
            </a:r>
            <a:r>
              <a:rPr lang="ko-KR" altLang="en-US" sz="3300" dirty="0"/>
              <a:t> 단독 대표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o-KR" altLang="en-US" sz="3300" dirty="0"/>
              <a:t>시내버스 안전운행용 </a:t>
            </a:r>
            <a:r>
              <a:rPr lang="en-US" altLang="ko-KR" sz="3300" b="1" dirty="0"/>
              <a:t>"e-</a:t>
            </a:r>
            <a:r>
              <a:rPr lang="ko-KR" altLang="en-US" sz="3300" b="1" dirty="0" err="1"/>
              <a:t>타코시스템</a:t>
            </a:r>
            <a:r>
              <a:rPr lang="en-US" altLang="ko-KR" sz="3300" b="1" dirty="0"/>
              <a:t>"</a:t>
            </a:r>
            <a:r>
              <a:rPr lang="ko-KR" altLang="en-US" sz="3300" dirty="0"/>
              <a:t> 및 웹 솔루션 개발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3300" dirty="0"/>
              <a:t>(</a:t>
            </a:r>
            <a:r>
              <a:rPr lang="ko-KR" altLang="en-US" sz="3300" dirty="0"/>
              <a:t>주</a:t>
            </a:r>
            <a:r>
              <a:rPr lang="en-US" altLang="ko-KR" sz="3300" dirty="0"/>
              <a:t>)</a:t>
            </a:r>
            <a:r>
              <a:rPr lang="ko-KR" altLang="en-US" sz="3300" dirty="0" err="1"/>
              <a:t>코나모빌리티</a:t>
            </a:r>
            <a:r>
              <a:rPr lang="ko-KR" altLang="en-US" sz="3300" dirty="0"/>
              <a:t> 택시 </a:t>
            </a:r>
            <a:r>
              <a:rPr lang="ko-KR" altLang="en-US" sz="3300" dirty="0" err="1"/>
              <a:t>앱메타기</a:t>
            </a:r>
            <a:r>
              <a:rPr lang="ko-KR" altLang="en-US" sz="3300" dirty="0"/>
              <a:t> </a:t>
            </a:r>
            <a:r>
              <a:rPr lang="en-US" altLang="ko-KR" sz="3300" dirty="0"/>
              <a:t>H/W</a:t>
            </a:r>
            <a:r>
              <a:rPr lang="ko-KR" altLang="en-US" sz="3300" dirty="0"/>
              <a:t> </a:t>
            </a:r>
            <a:r>
              <a:rPr lang="en-US" altLang="ko-KR" sz="3300" dirty="0"/>
              <a:t>Repair</a:t>
            </a:r>
            <a:r>
              <a:rPr lang="ko-KR" altLang="en-US" sz="3300" dirty="0"/>
              <a:t> 계약 </a:t>
            </a:r>
            <a:r>
              <a:rPr lang="en-US" altLang="ko-KR" sz="3300" dirty="0"/>
              <a:t>(4</a:t>
            </a:r>
            <a:r>
              <a:rPr lang="ko-KR" altLang="en-US" sz="3300" dirty="0"/>
              <a:t>만대</a:t>
            </a:r>
            <a:r>
              <a:rPr lang="en-US" altLang="ko-KR" sz="3300" dirty="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3300" dirty="0"/>
              <a:t>UWB Payment System </a:t>
            </a:r>
            <a:r>
              <a:rPr lang="ko-KR" altLang="en-US" sz="3300" dirty="0"/>
              <a:t>솔루션 개발</a:t>
            </a:r>
            <a:endParaRPr lang="en-US" altLang="ko-KR" sz="33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3300" b="1" dirty="0"/>
              <a:t>07</a:t>
            </a:r>
            <a:r>
              <a:rPr lang="ko-KR" altLang="en-US" sz="3300" b="1" dirty="0"/>
              <a:t>월</a:t>
            </a:r>
            <a:r>
              <a:rPr lang="ko-KR" altLang="en-US" sz="3300" dirty="0"/>
              <a:t> </a:t>
            </a:r>
            <a:r>
              <a:rPr lang="en-US" altLang="ko-KR" sz="3300" dirty="0"/>
              <a:t>| </a:t>
            </a:r>
            <a:r>
              <a:rPr lang="ko-KR" altLang="en-US" sz="3300" dirty="0"/>
              <a:t>기업연구전담부서 등록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3300" b="1" dirty="0"/>
              <a:t>05</a:t>
            </a:r>
            <a:r>
              <a:rPr lang="ko-KR" altLang="en-US" sz="3300" b="1" dirty="0"/>
              <a:t>월</a:t>
            </a:r>
            <a:r>
              <a:rPr lang="ko-KR" altLang="en-US" sz="3300" dirty="0"/>
              <a:t> </a:t>
            </a:r>
            <a:r>
              <a:rPr lang="en-US" altLang="ko-KR" sz="3300" dirty="0"/>
              <a:t>| </a:t>
            </a:r>
            <a:r>
              <a:rPr lang="ko-KR" altLang="en-US" sz="3300" dirty="0"/>
              <a:t>차량용 </a:t>
            </a:r>
            <a:r>
              <a:rPr lang="en-US" altLang="ko-KR" sz="3300" dirty="0"/>
              <a:t>DVR 8</a:t>
            </a:r>
            <a:r>
              <a:rPr lang="ko-KR" altLang="en-US" sz="3300" dirty="0"/>
              <a:t>채널 제품개발 및 출시 </a:t>
            </a:r>
            <a:r>
              <a:rPr lang="en-US" altLang="ko-KR" sz="3300" dirty="0"/>
              <a:t>(F-1000)</a:t>
            </a:r>
            <a:endParaRPr lang="ko-KR" altLang="en-US" sz="33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3300" b="1" dirty="0"/>
              <a:t>04</a:t>
            </a:r>
            <a:r>
              <a:rPr lang="ko-KR" altLang="en-US" sz="3300" b="1" dirty="0"/>
              <a:t>월</a:t>
            </a:r>
            <a:r>
              <a:rPr lang="ko-KR" altLang="en-US" sz="3300" dirty="0"/>
              <a:t> </a:t>
            </a:r>
            <a:r>
              <a:rPr lang="en-US" altLang="ko-KR" sz="3300" dirty="0"/>
              <a:t>| </a:t>
            </a:r>
            <a:r>
              <a:rPr lang="ko-KR" altLang="en-US" sz="3300" b="1" dirty="0"/>
              <a:t>주식회사 </a:t>
            </a:r>
            <a:r>
              <a:rPr lang="ko-KR" altLang="en-US" sz="3300" b="1" dirty="0" err="1"/>
              <a:t>포월드</a:t>
            </a:r>
            <a:r>
              <a:rPr lang="ko-KR" altLang="en-US" sz="3300" b="1" dirty="0"/>
              <a:t> </a:t>
            </a:r>
            <a:r>
              <a:rPr lang="en-US" altLang="ko-KR" sz="3300" b="1" dirty="0"/>
              <a:t>"</a:t>
            </a:r>
            <a:r>
              <a:rPr lang="ko-KR" altLang="en-US" sz="3300" b="1" dirty="0"/>
              <a:t>부산지사</a:t>
            </a:r>
            <a:r>
              <a:rPr lang="en-US" altLang="ko-KR" sz="3300" b="1" dirty="0"/>
              <a:t>" </a:t>
            </a:r>
            <a:r>
              <a:rPr lang="ko-KR" altLang="en-US" sz="3300" b="1" dirty="0"/>
              <a:t>설립</a:t>
            </a:r>
            <a:endParaRPr lang="ko-KR" altLang="en-US" sz="33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3300" b="1" dirty="0"/>
              <a:t>03</a:t>
            </a:r>
            <a:r>
              <a:rPr lang="ko-KR" altLang="en-US" sz="3300" b="1" dirty="0"/>
              <a:t>월</a:t>
            </a:r>
            <a:r>
              <a:rPr lang="ko-KR" altLang="en-US" sz="3300" dirty="0"/>
              <a:t> </a:t>
            </a:r>
            <a:r>
              <a:rPr lang="en-US" altLang="ko-KR" sz="3300" dirty="0"/>
              <a:t>| </a:t>
            </a:r>
            <a:r>
              <a:rPr lang="ko-KR" altLang="en-US" sz="3300" dirty="0"/>
              <a:t>경기도 시내버스 교통카드 단말기 유지보수 용역 계약 </a:t>
            </a:r>
            <a:r>
              <a:rPr lang="en-US" altLang="ko-KR" sz="3300" dirty="0"/>
              <a:t>/ (</a:t>
            </a:r>
            <a:r>
              <a:rPr lang="ko-KR" altLang="en-US" sz="3300" dirty="0"/>
              <a:t>주</a:t>
            </a:r>
            <a:r>
              <a:rPr lang="en-US" altLang="ko-KR" sz="3300" dirty="0"/>
              <a:t>)</a:t>
            </a:r>
            <a:r>
              <a:rPr lang="ko-KR" altLang="en-US" sz="3300" dirty="0"/>
              <a:t>이동의 즐거움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A55AA-5575-23F0-13E3-F13EBB0E6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이미지" descr="이미지">
            <a:extLst>
              <a:ext uri="{FF2B5EF4-FFF2-40B4-BE49-F238E27FC236}">
                <a16:creationId xmlns:a16="http://schemas.microsoft.com/office/drawing/2014/main" id="{5A7FC00C-08B8-DA24-4102-EFA95F0CC2AA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23424" y="2229282"/>
            <a:ext cx="22737153" cy="11021271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object 2">
            <a:extLst>
              <a:ext uri="{FF2B5EF4-FFF2-40B4-BE49-F238E27FC236}">
                <a16:creationId xmlns:a16="http://schemas.microsoft.com/office/drawing/2014/main" id="{5311D061-2756-B9CC-F327-0B0838862DA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5439" y="795092"/>
            <a:ext cx="10678065" cy="927763"/>
          </a:xfrm>
          <a:prstGeom prst="rect">
            <a:avLst/>
          </a:prstGeom>
        </p:spPr>
        <p:txBody>
          <a:bodyPr/>
          <a:lstStyle/>
          <a:p>
            <a:pPr indent="12700">
              <a:defRPr sz="5200"/>
            </a:pPr>
            <a:r>
              <a:rPr dirty="0" err="1"/>
              <a:t>연혁</a:t>
            </a:r>
            <a:r>
              <a:rPr dirty="0"/>
              <a:t> </a:t>
            </a:r>
            <a:r>
              <a:rPr dirty="0">
                <a:latin typeface="+mn-lt"/>
                <a:ea typeface="+mn-ea"/>
                <a:cs typeface="+mn-cs"/>
                <a:sym typeface="Pretendard Regular"/>
              </a:rPr>
              <a:t>(History)</a:t>
            </a:r>
          </a:p>
        </p:txBody>
      </p:sp>
      <p:sp>
        <p:nvSpPr>
          <p:cNvPr id="124" name="2025">
            <a:extLst>
              <a:ext uri="{FF2B5EF4-FFF2-40B4-BE49-F238E27FC236}">
                <a16:creationId xmlns:a16="http://schemas.microsoft.com/office/drawing/2014/main" id="{CB73B083-E3B6-10C3-17EE-2881F5177B87}"/>
              </a:ext>
            </a:extLst>
          </p:cNvPr>
          <p:cNvSpPr txBox="1"/>
          <p:nvPr/>
        </p:nvSpPr>
        <p:spPr>
          <a:xfrm>
            <a:off x="1568216" y="2876922"/>
            <a:ext cx="1747609" cy="1102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81129" tIns="81129" rIns="81129" bIns="81129">
            <a:spAutoFit/>
          </a:bodyPr>
          <a:lstStyle>
            <a:lvl1pPr>
              <a:defRPr sz="6100">
                <a:latin typeface="Pretendard Bold"/>
                <a:ea typeface="Pretendard Bold"/>
                <a:cs typeface="Pretendard Bold"/>
                <a:sym typeface="Pretendard Bold"/>
              </a:defRPr>
            </a:lvl1pPr>
          </a:lstStyle>
          <a:p>
            <a:r>
              <a:rPr b="1" dirty="0"/>
              <a:t>2025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378522-3F88-006B-51F1-C88C36D6C681}"/>
              </a:ext>
            </a:extLst>
          </p:cNvPr>
          <p:cNvSpPr txBox="1"/>
          <p:nvPr/>
        </p:nvSpPr>
        <p:spPr>
          <a:xfrm>
            <a:off x="3873298" y="3428202"/>
            <a:ext cx="19129806" cy="21236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ko-KR" sz="3300" b="1" dirty="0"/>
              <a:t>02</a:t>
            </a:r>
            <a:r>
              <a:rPr lang="ko-KR" altLang="en-US" sz="3300" b="1" dirty="0"/>
              <a:t>월</a:t>
            </a:r>
            <a:r>
              <a:rPr lang="ko-KR" altLang="en-US" sz="3300" dirty="0"/>
              <a:t> </a:t>
            </a:r>
            <a:r>
              <a:rPr lang="en-US" altLang="ko-KR" sz="3300" dirty="0"/>
              <a:t>| </a:t>
            </a:r>
            <a:r>
              <a:rPr lang="ko-KR" altLang="en-US" sz="3300" b="1" dirty="0"/>
              <a:t>전국 주요 거점 서비스 계약 체결</a:t>
            </a:r>
            <a:endParaRPr lang="ko-KR" altLang="en-US" sz="33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o-KR" altLang="en-US" sz="3300" dirty="0"/>
              <a:t>인천 시내버스 교통카드 단말기 유지보수 용역 계약 </a:t>
            </a:r>
            <a:r>
              <a:rPr lang="en-US" altLang="ko-KR" sz="3300" dirty="0"/>
              <a:t>| </a:t>
            </a:r>
            <a:r>
              <a:rPr lang="ko-KR" altLang="en-US" sz="3300" dirty="0"/>
              <a:t>㈜</a:t>
            </a:r>
            <a:r>
              <a:rPr lang="ko-KR" altLang="en-US" sz="3300" dirty="0" err="1"/>
              <a:t>이동의즐거움</a:t>
            </a:r>
            <a:endParaRPr lang="ko-KR" altLang="en-US" sz="33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o-KR" altLang="en-US" sz="3300" dirty="0"/>
              <a:t>호남지역</a:t>
            </a:r>
            <a:r>
              <a:rPr lang="en-US" altLang="ko-KR" sz="3300" dirty="0"/>
              <a:t> </a:t>
            </a:r>
            <a:r>
              <a:rPr lang="ko-KR" altLang="en-US" sz="3300" dirty="0"/>
              <a:t>시내버스 단말기 수리 및 유지보수</a:t>
            </a:r>
            <a:r>
              <a:rPr lang="en-US" altLang="ko-KR" sz="3300" dirty="0"/>
              <a:t> </a:t>
            </a:r>
            <a:r>
              <a:rPr lang="ko-KR" altLang="en-US" sz="3300" dirty="0"/>
              <a:t>용역 계약 </a:t>
            </a:r>
            <a:r>
              <a:rPr lang="en-US" altLang="ko-KR" sz="3300" dirty="0"/>
              <a:t>| </a:t>
            </a:r>
            <a:r>
              <a:rPr lang="ko-KR" altLang="en-US" sz="3300" dirty="0"/>
              <a:t>㈜</a:t>
            </a:r>
            <a:r>
              <a:rPr lang="ko-KR" altLang="en-US" sz="3300" dirty="0" err="1"/>
              <a:t>한페이시스</a:t>
            </a:r>
            <a:endParaRPr lang="ko-KR" altLang="en-US" sz="33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o-KR" altLang="en-US" sz="3300" dirty="0"/>
              <a:t>영남</a:t>
            </a:r>
            <a:r>
              <a:rPr lang="en-US" altLang="ko-KR" sz="3300" dirty="0"/>
              <a:t>·</a:t>
            </a:r>
            <a:r>
              <a:rPr lang="ko-KR" altLang="en-US" sz="3300" dirty="0"/>
              <a:t>경북</a:t>
            </a:r>
            <a:r>
              <a:rPr lang="en-US" altLang="ko-KR" sz="3300" dirty="0"/>
              <a:t>·</a:t>
            </a:r>
            <a:r>
              <a:rPr lang="ko-KR" altLang="en-US" sz="3300" dirty="0"/>
              <a:t>충청지역</a:t>
            </a:r>
            <a:r>
              <a:rPr lang="en-US" altLang="ko-KR" sz="3300" dirty="0"/>
              <a:t> </a:t>
            </a:r>
            <a:r>
              <a:rPr lang="ko-KR" altLang="en-US" sz="3300" dirty="0"/>
              <a:t>시내버스 단말기 수리 및 유지보수</a:t>
            </a:r>
            <a:r>
              <a:rPr lang="en-US" altLang="ko-KR" sz="3300" dirty="0"/>
              <a:t> </a:t>
            </a:r>
            <a:r>
              <a:rPr lang="ko-KR" altLang="en-US" sz="3300" dirty="0"/>
              <a:t>용역</a:t>
            </a:r>
            <a:r>
              <a:rPr lang="en-US" altLang="ko-KR" sz="3300" dirty="0"/>
              <a:t> </a:t>
            </a:r>
            <a:r>
              <a:rPr lang="ko-KR" altLang="en-US" sz="3300" dirty="0"/>
              <a:t>계약 </a:t>
            </a:r>
            <a:r>
              <a:rPr lang="en-US" altLang="ko-KR" sz="3300" dirty="0"/>
              <a:t>| </a:t>
            </a:r>
            <a:r>
              <a:rPr lang="ko-KR" altLang="en-US" sz="3300" dirty="0"/>
              <a:t>㈜</a:t>
            </a:r>
            <a:r>
              <a:rPr lang="ko-KR" altLang="en-US" sz="3300" dirty="0" err="1"/>
              <a:t>마이비</a:t>
            </a:r>
            <a:endParaRPr lang="ko-KR" altLang="en-US" sz="3300" dirty="0"/>
          </a:p>
        </p:txBody>
      </p:sp>
      <p:sp>
        <p:nvSpPr>
          <p:cNvPr id="4" name="2025">
            <a:extLst>
              <a:ext uri="{FF2B5EF4-FFF2-40B4-BE49-F238E27FC236}">
                <a16:creationId xmlns:a16="http://schemas.microsoft.com/office/drawing/2014/main" id="{B2442198-055C-7006-10E3-44739F5C153C}"/>
              </a:ext>
            </a:extLst>
          </p:cNvPr>
          <p:cNvSpPr txBox="1"/>
          <p:nvPr/>
        </p:nvSpPr>
        <p:spPr>
          <a:xfrm>
            <a:off x="1568216" y="6858000"/>
            <a:ext cx="1747609" cy="1102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81129" tIns="81129" rIns="81129" bIns="81129">
            <a:spAutoFit/>
          </a:bodyPr>
          <a:lstStyle>
            <a:lvl1pPr>
              <a:defRPr sz="6100">
                <a:latin typeface="Pretendard Bold"/>
                <a:ea typeface="Pretendard Bold"/>
                <a:cs typeface="Pretendard Bold"/>
                <a:sym typeface="Pretendard Bold"/>
              </a:defRPr>
            </a:lvl1pPr>
          </a:lstStyle>
          <a:p>
            <a:r>
              <a:rPr b="1" dirty="0"/>
              <a:t>202</a:t>
            </a:r>
            <a:r>
              <a:rPr lang="en-US" b="1" dirty="0"/>
              <a:t>4</a:t>
            </a:r>
            <a:endParaRPr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58933E-80D0-0D62-6354-DACAF8E2C7C0}"/>
              </a:ext>
            </a:extLst>
          </p:cNvPr>
          <p:cNvSpPr txBox="1"/>
          <p:nvPr/>
        </p:nvSpPr>
        <p:spPr>
          <a:xfrm>
            <a:off x="4060617" y="7409280"/>
            <a:ext cx="19555022" cy="36471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buNone/>
            </a:pPr>
            <a:r>
              <a:rPr lang="ko-KR" altLang="en-US" sz="3300" b="1" dirty="0"/>
              <a:t>기술 특허 취득 및 내실 경영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3300" b="1" dirty="0"/>
              <a:t>02</a:t>
            </a:r>
            <a:r>
              <a:rPr lang="ko-KR" altLang="en-US" sz="3300" b="1" dirty="0"/>
              <a:t>월</a:t>
            </a:r>
            <a:r>
              <a:rPr lang="ko-KR" altLang="en-US" sz="3300" dirty="0"/>
              <a:t> </a:t>
            </a:r>
            <a:r>
              <a:rPr lang="en-US" altLang="ko-KR" sz="3300" dirty="0"/>
              <a:t>| </a:t>
            </a:r>
            <a:r>
              <a:rPr lang="ko-KR" altLang="en-US" sz="3300" b="1" dirty="0"/>
              <a:t>핵심 기술 자산 확보</a:t>
            </a:r>
            <a:endParaRPr lang="ko-KR" altLang="en-US" sz="33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o-KR" altLang="en-US" sz="3300" b="1" dirty="0"/>
              <a:t>자본금 </a:t>
            </a:r>
            <a:r>
              <a:rPr lang="en-US" altLang="ko-KR" sz="3300" b="1" dirty="0"/>
              <a:t>1.5</a:t>
            </a:r>
            <a:r>
              <a:rPr lang="ko-KR" altLang="en-US" sz="3300" b="1" dirty="0"/>
              <a:t>억 원 증자</a:t>
            </a:r>
            <a:r>
              <a:rPr lang="ko-KR" altLang="en-US" sz="3300" dirty="0"/>
              <a:t> </a:t>
            </a:r>
            <a:r>
              <a:rPr lang="en-US" altLang="ko-KR" sz="3300" dirty="0"/>
              <a:t>(</a:t>
            </a:r>
            <a:r>
              <a:rPr lang="ko-KR" altLang="en-US" sz="3300" dirty="0"/>
              <a:t>재무 구조 안정화</a:t>
            </a:r>
            <a:r>
              <a:rPr lang="en-US" altLang="ko-KR" sz="3300" dirty="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o-KR" altLang="en-US" sz="3300" b="1" dirty="0"/>
              <a:t>특허 등록</a:t>
            </a:r>
            <a:r>
              <a:rPr lang="en-US" altLang="ko-KR" sz="3300" dirty="0"/>
              <a:t>: UWB </a:t>
            </a:r>
            <a:r>
              <a:rPr lang="ko-KR" altLang="en-US" sz="3300" dirty="0"/>
              <a:t>기반 버스요금 결제시스템 및 결제 처리 방법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o-KR" altLang="en-US" sz="3300" b="1" dirty="0"/>
              <a:t>특허 등록</a:t>
            </a:r>
            <a:r>
              <a:rPr lang="en-US" altLang="ko-KR" sz="3300" dirty="0"/>
              <a:t>: UWB</a:t>
            </a:r>
            <a:r>
              <a:rPr lang="ko-KR" altLang="en-US" sz="3300" dirty="0"/>
              <a:t>를 이용한 유료도로 결제시스템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o-KR" altLang="en-US" sz="3300" dirty="0"/>
              <a:t>경기</a:t>
            </a:r>
            <a:r>
              <a:rPr lang="en-US" altLang="ko-KR" sz="3300" dirty="0"/>
              <a:t>·</a:t>
            </a:r>
            <a:r>
              <a:rPr lang="ko-KR" altLang="en-US" sz="3300" dirty="0"/>
              <a:t>인천 시내버스 교통 단말기 수리 용역 계약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3300" b="1" dirty="0"/>
              <a:t>01.17</a:t>
            </a:r>
            <a:r>
              <a:rPr lang="ko-KR" altLang="en-US" sz="3300" dirty="0"/>
              <a:t> </a:t>
            </a:r>
            <a:r>
              <a:rPr lang="en-US" altLang="ko-KR" sz="3300" dirty="0"/>
              <a:t>| </a:t>
            </a:r>
            <a:r>
              <a:rPr lang="ko-KR" altLang="en-US" sz="3300" dirty="0"/>
              <a:t>본점 이전 </a:t>
            </a:r>
            <a:r>
              <a:rPr lang="en-US" altLang="ko-KR" sz="3300" dirty="0"/>
              <a:t>(</a:t>
            </a:r>
            <a:r>
              <a:rPr lang="ko-KR" altLang="en-US" sz="3300" dirty="0"/>
              <a:t>서울 금천구 가산디지털</a:t>
            </a:r>
            <a:r>
              <a:rPr lang="en-US" altLang="ko-KR" sz="3300" dirty="0"/>
              <a:t>1</a:t>
            </a:r>
            <a:r>
              <a:rPr lang="ko-KR" altLang="en-US" sz="3300" dirty="0"/>
              <a:t>로 </a:t>
            </a:r>
            <a:r>
              <a:rPr lang="en-US" altLang="ko-KR" sz="3300" dirty="0"/>
              <a:t>212, 605</a:t>
            </a:r>
            <a:r>
              <a:rPr lang="ko-KR" altLang="en-US" sz="3300" dirty="0"/>
              <a:t>호</a:t>
            </a:r>
            <a:r>
              <a:rPr lang="en-US" altLang="ko-KR" sz="33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62353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object 2"/>
          <p:cNvSpPr txBox="1">
            <a:spLocks noGrp="1"/>
          </p:cNvSpPr>
          <p:nvPr>
            <p:ph type="title"/>
          </p:nvPr>
        </p:nvSpPr>
        <p:spPr>
          <a:xfrm>
            <a:off x="715439" y="795092"/>
            <a:ext cx="10678065" cy="927763"/>
          </a:xfrm>
          <a:prstGeom prst="rect">
            <a:avLst/>
          </a:prstGeom>
        </p:spPr>
        <p:txBody>
          <a:bodyPr/>
          <a:lstStyle/>
          <a:p>
            <a:pPr indent="12700">
              <a:defRPr sz="5200"/>
            </a:pPr>
            <a:r>
              <a:t>연혁 </a:t>
            </a:r>
            <a:r>
              <a:rPr>
                <a:latin typeface="+mn-lt"/>
                <a:ea typeface="+mn-ea"/>
                <a:cs typeface="+mn-cs"/>
                <a:sym typeface="Pretendard Regular"/>
              </a:rPr>
              <a:t>(History)</a:t>
            </a:r>
          </a:p>
        </p:txBody>
      </p:sp>
      <p:pic>
        <p:nvPicPr>
          <p:cNvPr id="2" name="이미지" descr="이미지">
            <a:extLst>
              <a:ext uri="{FF2B5EF4-FFF2-40B4-BE49-F238E27FC236}">
                <a16:creationId xmlns:a16="http://schemas.microsoft.com/office/drawing/2014/main" id="{DC091984-842B-88A9-ACE6-C3493E22FC9F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23424" y="2229282"/>
            <a:ext cx="22737153" cy="1102127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2025">
            <a:extLst>
              <a:ext uri="{FF2B5EF4-FFF2-40B4-BE49-F238E27FC236}">
                <a16:creationId xmlns:a16="http://schemas.microsoft.com/office/drawing/2014/main" id="{02771F0D-58A0-C708-F310-C3188347D7F0}"/>
              </a:ext>
            </a:extLst>
          </p:cNvPr>
          <p:cNvSpPr txBox="1"/>
          <p:nvPr/>
        </p:nvSpPr>
        <p:spPr>
          <a:xfrm>
            <a:off x="1568216" y="2876922"/>
            <a:ext cx="1747609" cy="1102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81129" tIns="81129" rIns="81129" bIns="81129">
            <a:spAutoFit/>
          </a:bodyPr>
          <a:lstStyle>
            <a:lvl1pPr>
              <a:defRPr sz="6100">
                <a:latin typeface="Pretendard Bold"/>
                <a:ea typeface="Pretendard Bold"/>
                <a:cs typeface="Pretendard Bold"/>
                <a:sym typeface="Pretendard Bold"/>
              </a:defRPr>
            </a:lvl1pPr>
          </a:lstStyle>
          <a:p>
            <a:r>
              <a:rPr b="1" dirty="0"/>
              <a:t>202</a:t>
            </a:r>
            <a:r>
              <a:rPr lang="en-US" b="1" dirty="0"/>
              <a:t>3</a:t>
            </a:r>
            <a:endParaRPr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10670D-F9A8-9D98-1954-6AE2D222128C}"/>
              </a:ext>
            </a:extLst>
          </p:cNvPr>
          <p:cNvSpPr txBox="1"/>
          <p:nvPr/>
        </p:nvSpPr>
        <p:spPr>
          <a:xfrm>
            <a:off x="3685978" y="3428202"/>
            <a:ext cx="19129806" cy="28623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ko-KR" altLang="en-US" b="1" dirty="0"/>
              <a:t>기업 창립</a:t>
            </a:r>
          </a:p>
          <a:p>
            <a:r>
              <a:rPr lang="en-US" altLang="ko-KR" b="1" dirty="0"/>
              <a:t> 10.01</a:t>
            </a:r>
            <a:r>
              <a:rPr lang="ko-KR" altLang="en-US" dirty="0"/>
              <a:t> </a:t>
            </a:r>
            <a:r>
              <a:rPr lang="en-US" altLang="ko-KR" dirty="0"/>
              <a:t>| </a:t>
            </a:r>
            <a:r>
              <a:rPr lang="ko-KR" altLang="en-US" sz="3300" b="1" dirty="0"/>
              <a:t>주식회사</a:t>
            </a:r>
            <a:r>
              <a:rPr lang="ko-KR" altLang="en-US" b="1" dirty="0"/>
              <a:t> </a:t>
            </a:r>
            <a:r>
              <a:rPr lang="ko-KR" altLang="en-US" b="1" dirty="0" err="1"/>
              <a:t>포월드</a:t>
            </a:r>
            <a:r>
              <a:rPr lang="ko-KR" altLang="en-US" b="1" dirty="0"/>
              <a:t> 설립</a:t>
            </a:r>
            <a:endParaRPr lang="ko-KR" altLang="en-US" dirty="0"/>
          </a:p>
          <a:p>
            <a:pPr lvl="1"/>
            <a:r>
              <a:rPr lang="ko-KR" altLang="en-US" dirty="0"/>
              <a:t> </a:t>
            </a:r>
            <a:r>
              <a:rPr lang="ko-KR" altLang="en-US" sz="3200" dirty="0"/>
              <a:t>본점</a:t>
            </a:r>
            <a:r>
              <a:rPr lang="en-US" altLang="ko-KR" sz="3200" dirty="0"/>
              <a:t>: </a:t>
            </a:r>
            <a:r>
              <a:rPr lang="ko-KR" altLang="en-US" sz="3200" dirty="0"/>
              <a:t>부산 남구 </a:t>
            </a:r>
            <a:r>
              <a:rPr lang="ko-KR" altLang="en-US" sz="3200" dirty="0" err="1"/>
              <a:t>문현로</a:t>
            </a:r>
            <a:r>
              <a:rPr lang="ko-KR" altLang="en-US" sz="3200" dirty="0"/>
              <a:t> </a:t>
            </a:r>
            <a:r>
              <a:rPr lang="en-US" altLang="ko-KR" sz="3200" dirty="0"/>
              <a:t>66</a:t>
            </a:r>
            <a:r>
              <a:rPr lang="ko-KR" altLang="en-US" sz="3200" dirty="0" err="1"/>
              <a:t>번길</a:t>
            </a:r>
            <a:r>
              <a:rPr lang="ko-KR" altLang="en-US" sz="3200" dirty="0"/>
              <a:t> </a:t>
            </a:r>
            <a:r>
              <a:rPr lang="en-US" altLang="ko-KR" sz="3200" dirty="0"/>
              <a:t>131</a:t>
            </a:r>
          </a:p>
          <a:p>
            <a:pPr lvl="1"/>
            <a:r>
              <a:rPr lang="ko-KR" altLang="en-US" sz="3200" dirty="0"/>
              <a:t> 각자대표 </a:t>
            </a:r>
            <a:r>
              <a:rPr lang="ko-KR" altLang="en-US" sz="3200" dirty="0" err="1"/>
              <a:t>박용무</a:t>
            </a:r>
            <a:r>
              <a:rPr lang="en-US" altLang="ko-KR" sz="3200" dirty="0"/>
              <a:t>, </a:t>
            </a:r>
            <a:r>
              <a:rPr lang="ko-KR" altLang="en-US" sz="3200" dirty="0" err="1"/>
              <a:t>송봉원</a:t>
            </a:r>
            <a:r>
              <a:rPr lang="ko-KR" altLang="en-US" sz="3200" dirty="0"/>
              <a:t> 취임 및 법인 설립</a:t>
            </a:r>
          </a:p>
          <a:p>
            <a:endParaRPr lang="ko-KR" altLang="en-US" dirty="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object 2"/>
          <p:cNvSpPr txBox="1">
            <a:spLocks noGrp="1"/>
          </p:cNvSpPr>
          <p:nvPr>
            <p:ph type="title"/>
          </p:nvPr>
        </p:nvSpPr>
        <p:spPr>
          <a:xfrm>
            <a:off x="715439" y="795092"/>
            <a:ext cx="10678065" cy="927763"/>
          </a:xfrm>
          <a:prstGeom prst="rect">
            <a:avLst/>
          </a:prstGeom>
        </p:spPr>
        <p:txBody>
          <a:bodyPr/>
          <a:lstStyle/>
          <a:p>
            <a:pPr indent="12700">
              <a:defRPr sz="5200"/>
            </a:pPr>
            <a:r>
              <a:t>조직도</a:t>
            </a:r>
            <a:r>
              <a:rPr>
                <a:latin typeface="+mn-lt"/>
                <a:ea typeface="+mn-ea"/>
                <a:cs typeface="+mn-cs"/>
                <a:sym typeface="Pretendard Regular"/>
              </a:rPr>
              <a:t>(Organizational Chart)</a:t>
            </a:r>
          </a:p>
        </p:txBody>
      </p:sp>
      <p:graphicFrame>
        <p:nvGraphicFramePr>
          <p:cNvPr id="4" name="다이어그램 3">
            <a:extLst>
              <a:ext uri="{FF2B5EF4-FFF2-40B4-BE49-F238E27FC236}">
                <a16:creationId xmlns:a16="http://schemas.microsoft.com/office/drawing/2014/main" id="{47C0CD58-4FB2-5C01-B0DE-4B5E6F0462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7044413"/>
              </p:ext>
            </p:extLst>
          </p:nvPr>
        </p:nvGraphicFramePr>
        <p:xfrm>
          <a:off x="4359708" y="291950"/>
          <a:ext cx="15664583" cy="100647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2" name="그룹 41">
            <a:extLst>
              <a:ext uri="{FF2B5EF4-FFF2-40B4-BE49-F238E27FC236}">
                <a16:creationId xmlns:a16="http://schemas.microsoft.com/office/drawing/2014/main" id="{A51832B3-CA85-E3A2-3C30-2E7927166ADE}"/>
              </a:ext>
            </a:extLst>
          </p:cNvPr>
          <p:cNvGrpSpPr/>
          <p:nvPr/>
        </p:nvGrpSpPr>
        <p:grpSpPr>
          <a:xfrm>
            <a:off x="7012594" y="8316686"/>
            <a:ext cx="10854492" cy="5107364"/>
            <a:chOff x="7012594" y="8534400"/>
            <a:chExt cx="11182458" cy="4889650"/>
          </a:xfrm>
        </p:grpSpPr>
        <p:pic>
          <p:nvPicPr>
            <p:cNvPr id="41" name="그림 40">
              <a:extLst>
                <a:ext uri="{FF2B5EF4-FFF2-40B4-BE49-F238E27FC236}">
                  <a16:creationId xmlns:a16="http://schemas.microsoft.com/office/drawing/2014/main" id="{01C96D97-4F12-2BEF-0E68-976EE18D242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012594" y="8534400"/>
              <a:ext cx="11182458" cy="4889650"/>
            </a:xfrm>
            <a:prstGeom prst="rect">
              <a:avLst/>
            </a:prstGeom>
          </p:spPr>
        </p:pic>
        <p:pic>
          <p:nvPicPr>
            <p:cNvPr id="39" name="그림 38">
              <a:extLst>
                <a:ext uri="{FF2B5EF4-FFF2-40B4-BE49-F238E27FC236}">
                  <a16:creationId xmlns:a16="http://schemas.microsoft.com/office/drawing/2014/main" id="{B9DB068B-1867-336A-C7C1-B42E2C0A7FE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alphaModFix/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012594" y="8534400"/>
              <a:ext cx="3244541" cy="907876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이미지" descr="이미지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1017789" y="2678210"/>
            <a:ext cx="12770832" cy="1034838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73" name="그룹화"/>
          <p:cNvGrpSpPr/>
          <p:nvPr/>
        </p:nvGrpSpPr>
        <p:grpSpPr>
          <a:xfrm>
            <a:off x="11583821" y="3082597"/>
            <a:ext cx="11649518" cy="9539615"/>
            <a:chOff x="0" y="0"/>
            <a:chExt cx="11649517" cy="9539613"/>
          </a:xfrm>
        </p:grpSpPr>
        <p:pic>
          <p:nvPicPr>
            <p:cNvPr id="165" name="이미지" descr="이미지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51" y="47369"/>
              <a:ext cx="5641545" cy="20667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6" name="이미지" descr="이미지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07972" y="0"/>
              <a:ext cx="5641546" cy="216152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7" name="이미지" descr="이미지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475152"/>
              <a:ext cx="5641545" cy="20667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8" name="이미지" descr="이미지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97221" y="2427783"/>
              <a:ext cx="5641545" cy="216152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9" name="이미지" descr="이미지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4950305"/>
              <a:ext cx="5641545" cy="20667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0" name="이미지" descr="이미지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97221" y="4902935"/>
              <a:ext cx="5641545" cy="216152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1" name="이미지" descr="이미지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7393565"/>
              <a:ext cx="5641545" cy="20667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2" name="이미지" descr="이미지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07972" y="7378088"/>
              <a:ext cx="5641546" cy="216152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74" name="object 2"/>
          <p:cNvSpPr txBox="1">
            <a:spLocks noGrp="1"/>
          </p:cNvSpPr>
          <p:nvPr>
            <p:ph type="title"/>
          </p:nvPr>
        </p:nvSpPr>
        <p:spPr>
          <a:xfrm>
            <a:off x="668081" y="732658"/>
            <a:ext cx="10358918" cy="903827"/>
          </a:xfrm>
          <a:prstGeom prst="rect">
            <a:avLst/>
          </a:prstGeom>
        </p:spPr>
        <p:txBody>
          <a:bodyPr/>
          <a:lstStyle>
            <a:lvl1pPr indent="12700">
              <a:defRPr sz="5200"/>
            </a:lvl1pPr>
          </a:lstStyle>
          <a:p>
            <a:r>
              <a:t>경영 철학 및 비전 (Vision &amp; Mission)</a:t>
            </a:r>
          </a:p>
        </p:txBody>
      </p:sp>
      <p:grpSp>
        <p:nvGrpSpPr>
          <p:cNvPr id="177" name="object 3"/>
          <p:cNvGrpSpPr/>
          <p:nvPr/>
        </p:nvGrpSpPr>
        <p:grpSpPr>
          <a:xfrm>
            <a:off x="676079" y="3586873"/>
            <a:ext cx="9803179" cy="3093071"/>
            <a:chOff x="0" y="0"/>
            <a:chExt cx="9803177" cy="3093070"/>
          </a:xfrm>
        </p:grpSpPr>
        <p:sp>
          <p:nvSpPr>
            <p:cNvPr id="175" name="object 4"/>
            <p:cNvSpPr/>
            <p:nvPr/>
          </p:nvSpPr>
          <p:spPr>
            <a:xfrm>
              <a:off x="-1" y="-1"/>
              <a:ext cx="9803179" cy="3093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82" y="21600"/>
                  </a:moveTo>
                  <a:lnTo>
                    <a:pt x="418" y="21600"/>
                  </a:lnTo>
                  <a:lnTo>
                    <a:pt x="388" y="21591"/>
                  </a:lnTo>
                  <a:lnTo>
                    <a:pt x="223" y="21413"/>
                  </a:lnTo>
                  <a:lnTo>
                    <a:pt x="92" y="21048"/>
                  </a:lnTo>
                  <a:lnTo>
                    <a:pt x="14" y="20551"/>
                  </a:lnTo>
                  <a:lnTo>
                    <a:pt x="0" y="20277"/>
                  </a:lnTo>
                  <a:lnTo>
                    <a:pt x="0" y="1323"/>
                  </a:lnTo>
                  <a:lnTo>
                    <a:pt x="45" y="788"/>
                  </a:lnTo>
                  <a:lnTo>
                    <a:pt x="152" y="349"/>
                  </a:lnTo>
                  <a:lnTo>
                    <a:pt x="303" y="72"/>
                  </a:lnTo>
                  <a:lnTo>
                    <a:pt x="418" y="0"/>
                  </a:lnTo>
                  <a:lnTo>
                    <a:pt x="21182" y="0"/>
                  </a:lnTo>
                  <a:lnTo>
                    <a:pt x="21351" y="143"/>
                  </a:lnTo>
                  <a:lnTo>
                    <a:pt x="21490" y="481"/>
                  </a:lnTo>
                  <a:lnTo>
                    <a:pt x="21577" y="960"/>
                  </a:lnTo>
                  <a:lnTo>
                    <a:pt x="21600" y="1323"/>
                  </a:lnTo>
                  <a:lnTo>
                    <a:pt x="21600" y="20277"/>
                  </a:lnTo>
                  <a:lnTo>
                    <a:pt x="21555" y="20812"/>
                  </a:lnTo>
                  <a:lnTo>
                    <a:pt x="21448" y="21251"/>
                  </a:lnTo>
                  <a:lnTo>
                    <a:pt x="21297" y="21528"/>
                  </a:lnTo>
                  <a:lnTo>
                    <a:pt x="21212" y="21591"/>
                  </a:lnTo>
                  <a:lnTo>
                    <a:pt x="21182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pic>
          <p:nvPicPr>
            <p:cNvPr id="176" name="object 5" descr="object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3743" y="523963"/>
              <a:ext cx="369462" cy="36959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80" name="object 6"/>
          <p:cNvGrpSpPr/>
          <p:nvPr/>
        </p:nvGrpSpPr>
        <p:grpSpPr>
          <a:xfrm>
            <a:off x="676079" y="8630333"/>
            <a:ext cx="9803179" cy="3093071"/>
            <a:chOff x="0" y="0"/>
            <a:chExt cx="9803177" cy="3093070"/>
          </a:xfrm>
        </p:grpSpPr>
        <p:sp>
          <p:nvSpPr>
            <p:cNvPr id="178" name="object 7"/>
            <p:cNvSpPr/>
            <p:nvPr/>
          </p:nvSpPr>
          <p:spPr>
            <a:xfrm>
              <a:off x="-1" y="-1"/>
              <a:ext cx="9803179" cy="3093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82" y="21600"/>
                  </a:moveTo>
                  <a:lnTo>
                    <a:pt x="418" y="21600"/>
                  </a:lnTo>
                  <a:lnTo>
                    <a:pt x="388" y="21591"/>
                  </a:lnTo>
                  <a:lnTo>
                    <a:pt x="223" y="21413"/>
                  </a:lnTo>
                  <a:lnTo>
                    <a:pt x="92" y="21048"/>
                  </a:lnTo>
                  <a:lnTo>
                    <a:pt x="14" y="20551"/>
                  </a:lnTo>
                  <a:lnTo>
                    <a:pt x="0" y="20277"/>
                  </a:lnTo>
                  <a:lnTo>
                    <a:pt x="0" y="1323"/>
                  </a:lnTo>
                  <a:lnTo>
                    <a:pt x="45" y="788"/>
                  </a:lnTo>
                  <a:lnTo>
                    <a:pt x="152" y="349"/>
                  </a:lnTo>
                  <a:lnTo>
                    <a:pt x="303" y="72"/>
                  </a:lnTo>
                  <a:lnTo>
                    <a:pt x="418" y="0"/>
                  </a:lnTo>
                  <a:lnTo>
                    <a:pt x="21182" y="0"/>
                  </a:lnTo>
                  <a:lnTo>
                    <a:pt x="21351" y="143"/>
                  </a:lnTo>
                  <a:lnTo>
                    <a:pt x="21490" y="481"/>
                  </a:lnTo>
                  <a:lnTo>
                    <a:pt x="21577" y="960"/>
                  </a:lnTo>
                  <a:lnTo>
                    <a:pt x="21600" y="1323"/>
                  </a:lnTo>
                  <a:lnTo>
                    <a:pt x="21600" y="20277"/>
                  </a:lnTo>
                  <a:lnTo>
                    <a:pt x="21555" y="20812"/>
                  </a:lnTo>
                  <a:lnTo>
                    <a:pt x="21448" y="21251"/>
                  </a:lnTo>
                  <a:lnTo>
                    <a:pt x="21297" y="21528"/>
                  </a:lnTo>
                  <a:lnTo>
                    <a:pt x="21212" y="21591"/>
                  </a:lnTo>
                  <a:lnTo>
                    <a:pt x="21182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pic>
          <p:nvPicPr>
            <p:cNvPr id="179" name="object 8" descr="object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4171" y="507060"/>
              <a:ext cx="255644" cy="37184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81" name="object 9"/>
          <p:cNvSpPr txBox="1"/>
          <p:nvPr/>
        </p:nvSpPr>
        <p:spPr>
          <a:xfrm>
            <a:off x="1677079" y="4034455"/>
            <a:ext cx="6617669" cy="12834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200"/>
              </a:spcBef>
              <a:defRPr sz="3200">
                <a:solidFill>
                  <a:srgbClr val="0056B3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t>미션 (Mission)</a:t>
            </a:r>
          </a:p>
          <a:p>
            <a:pPr indent="135889">
              <a:spcBef>
                <a:spcPts val="3200"/>
              </a:spcBef>
              <a:defRPr sz="2600">
                <a:solidFill>
                  <a:srgbClr val="1D293B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t>"고객 무한 감동을 위한 최선의 노력"</a:t>
            </a:r>
          </a:p>
        </p:txBody>
      </p:sp>
      <p:sp>
        <p:nvSpPr>
          <p:cNvPr id="182" name="object 10"/>
          <p:cNvSpPr txBox="1"/>
          <p:nvPr/>
        </p:nvSpPr>
        <p:spPr>
          <a:xfrm>
            <a:off x="1684569" y="5544130"/>
            <a:ext cx="8325943" cy="6675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10178" indent="12700">
              <a:lnSpc>
                <a:spcPct val="119000"/>
              </a:lnSpc>
              <a:spcBef>
                <a:spcPts val="200"/>
              </a:spcBef>
              <a:defRPr sz="2000">
                <a:solidFill>
                  <a:srgbClr val="4A5462"/>
                </a:solidFill>
              </a:defRPr>
            </a:pPr>
            <a:r>
              <a:t>포월드는 스마트 교통 시스템의 혁신을 통해 고객에게 최상의 가치를 제공합니다. </a:t>
            </a:r>
            <a:br/>
            <a:r>
              <a:t>언제 어디 서나 고객 만족을 최우선으로 하는 서비스를 제공합니다.</a:t>
            </a:r>
          </a:p>
        </p:txBody>
      </p:sp>
      <p:sp>
        <p:nvSpPr>
          <p:cNvPr id="183" name="object 11"/>
          <p:cNvSpPr txBox="1"/>
          <p:nvPr/>
        </p:nvSpPr>
        <p:spPr>
          <a:xfrm>
            <a:off x="1613010" y="9150190"/>
            <a:ext cx="7605912" cy="12834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200"/>
              </a:spcBef>
              <a:defRPr sz="3200">
                <a:solidFill>
                  <a:srgbClr val="0056B3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t>비전 (Vision)</a:t>
            </a:r>
          </a:p>
          <a:p>
            <a:pPr indent="188595">
              <a:spcBef>
                <a:spcPts val="3200"/>
              </a:spcBef>
              <a:defRPr sz="2600">
                <a:solidFill>
                  <a:srgbClr val="1D293B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t>"국내 최대의 스마트 교통 시스템 솔루션 제공업체"</a:t>
            </a:r>
          </a:p>
        </p:txBody>
      </p:sp>
      <p:sp>
        <p:nvSpPr>
          <p:cNvPr id="184" name="object 12"/>
          <p:cNvSpPr txBox="1"/>
          <p:nvPr/>
        </p:nvSpPr>
        <p:spPr>
          <a:xfrm>
            <a:off x="1684569" y="10587590"/>
            <a:ext cx="8267349" cy="6675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10178" indent="12700">
              <a:lnSpc>
                <a:spcPct val="119000"/>
              </a:lnSpc>
              <a:spcBef>
                <a:spcPts val="200"/>
              </a:spcBef>
              <a:defRPr sz="2000">
                <a:solidFill>
                  <a:srgbClr val="4A5462"/>
                </a:solidFill>
              </a:defRPr>
            </a:pPr>
            <a:r>
              <a:t>포월드는 혁신적인 기술과 서비스로 스마트 교통 시스템 분야를 선도하며, </a:t>
            </a:r>
            <a:br/>
            <a:r>
              <a:t>지속적인 연구개발과 품질 향상으로 국내 최고의 솔루션 기업으로 성장할 것입니다.</a:t>
            </a:r>
          </a:p>
        </p:txBody>
      </p:sp>
      <p:sp>
        <p:nvSpPr>
          <p:cNvPr id="185" name="object 13"/>
          <p:cNvSpPr txBox="1"/>
          <p:nvPr/>
        </p:nvSpPr>
        <p:spPr>
          <a:xfrm>
            <a:off x="14921211" y="2023283"/>
            <a:ext cx="4963986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 algn="ctr">
              <a:spcBef>
                <a:spcPts val="200"/>
              </a:spcBef>
              <a:defRPr sz="3000">
                <a:solidFill>
                  <a:srgbClr val="0056B3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lvl1pPr>
          </a:lstStyle>
          <a:p>
            <a:r>
              <a:t>핵심 가치 (Core Values)</a:t>
            </a:r>
          </a:p>
        </p:txBody>
      </p:sp>
      <p:sp>
        <p:nvSpPr>
          <p:cNvPr id="186" name="object 15"/>
          <p:cNvSpPr txBox="1"/>
          <p:nvPr/>
        </p:nvSpPr>
        <p:spPr>
          <a:xfrm>
            <a:off x="11959030" y="3956728"/>
            <a:ext cx="4963986" cy="909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spcBef>
                <a:spcPts val="1400"/>
              </a:spcBef>
              <a:defRPr sz="2000">
                <a:solidFill>
                  <a:srgbClr val="1D293B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rPr sz="1800" dirty="0" err="1"/>
              <a:t>정직과</a:t>
            </a:r>
            <a:r>
              <a:rPr sz="1800" dirty="0"/>
              <a:t> </a:t>
            </a:r>
            <a:r>
              <a:rPr sz="1800" dirty="0" err="1"/>
              <a:t>신뢰</a:t>
            </a:r>
            <a:r>
              <a:rPr sz="1800" dirty="0"/>
              <a:t> </a:t>
            </a:r>
            <a:r>
              <a:rPr sz="1800" dirty="0" err="1"/>
              <a:t>최우선</a:t>
            </a:r>
            <a:endParaRPr sz="1800" dirty="0"/>
          </a:p>
          <a:p>
            <a:pPr marR="10178" indent="12700" algn="ctr">
              <a:lnSpc>
                <a:spcPct val="111099"/>
              </a:lnSpc>
              <a:spcBef>
                <a:spcPts val="800"/>
              </a:spcBef>
              <a:defRPr sz="1800">
                <a:solidFill>
                  <a:srgbClr val="4A5462"/>
                </a:solidFill>
              </a:defRPr>
            </a:pPr>
            <a:r>
              <a:rPr sz="1600" dirty="0" err="1"/>
              <a:t>모든</a:t>
            </a:r>
            <a:r>
              <a:rPr sz="1600" dirty="0"/>
              <a:t> </a:t>
            </a:r>
            <a:r>
              <a:rPr sz="1600" dirty="0" err="1"/>
              <a:t>관계에서</a:t>
            </a:r>
            <a:r>
              <a:rPr sz="1600" dirty="0"/>
              <a:t> </a:t>
            </a:r>
            <a:r>
              <a:rPr sz="1600" dirty="0" err="1"/>
              <a:t>정직함과</a:t>
            </a:r>
            <a:r>
              <a:rPr sz="1600" dirty="0"/>
              <a:t> </a:t>
            </a:r>
            <a:r>
              <a:rPr sz="1600" dirty="0" err="1"/>
              <a:t>신뢰를</a:t>
            </a:r>
            <a:r>
              <a:rPr sz="1600" dirty="0"/>
              <a:t> </a:t>
            </a:r>
            <a:r>
              <a:rPr sz="1600" dirty="0" err="1"/>
              <a:t>최우선</a:t>
            </a:r>
            <a:r>
              <a:rPr sz="1600" dirty="0"/>
              <a:t> </a:t>
            </a:r>
            <a:r>
              <a:rPr sz="1600" dirty="0" err="1"/>
              <a:t>가치로</a:t>
            </a:r>
            <a:r>
              <a:rPr sz="1600" dirty="0"/>
              <a:t> </a:t>
            </a:r>
            <a:r>
              <a:rPr sz="1600" dirty="0" err="1"/>
              <a:t>삼아</a:t>
            </a:r>
            <a:r>
              <a:rPr sz="1600" dirty="0"/>
              <a:t> </a:t>
            </a:r>
            <a:br>
              <a:rPr sz="1600" dirty="0"/>
            </a:br>
            <a:r>
              <a:rPr sz="1600" dirty="0" err="1"/>
              <a:t>지속</a:t>
            </a:r>
            <a:r>
              <a:rPr sz="1600" dirty="0"/>
              <a:t> </a:t>
            </a:r>
            <a:r>
              <a:rPr sz="1600" dirty="0" err="1"/>
              <a:t>가능한</a:t>
            </a:r>
            <a:r>
              <a:rPr sz="1600" dirty="0"/>
              <a:t> </a:t>
            </a:r>
            <a:r>
              <a:rPr sz="1600" dirty="0" err="1"/>
              <a:t>협력</a:t>
            </a:r>
            <a:r>
              <a:rPr sz="1600" dirty="0"/>
              <a:t> </a:t>
            </a:r>
            <a:r>
              <a:rPr sz="1600" dirty="0" err="1"/>
              <a:t>관계를</a:t>
            </a:r>
            <a:r>
              <a:rPr sz="1600" dirty="0"/>
              <a:t> </a:t>
            </a:r>
            <a:r>
              <a:rPr sz="1600" dirty="0" err="1"/>
              <a:t>구축합니다</a:t>
            </a:r>
            <a:endParaRPr sz="1600" dirty="0"/>
          </a:p>
        </p:txBody>
      </p:sp>
      <p:sp>
        <p:nvSpPr>
          <p:cNvPr id="187" name="object 16"/>
          <p:cNvSpPr txBox="1"/>
          <p:nvPr/>
        </p:nvSpPr>
        <p:spPr>
          <a:xfrm>
            <a:off x="17939898" y="3956728"/>
            <a:ext cx="4963986" cy="9695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spcBef>
                <a:spcPts val="1400"/>
              </a:spcBef>
              <a:defRPr sz="2000">
                <a:solidFill>
                  <a:srgbClr val="1D293B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rPr dirty="0" err="1"/>
              <a:t>고객중심</a:t>
            </a:r>
            <a:r>
              <a:rPr dirty="0"/>
              <a:t> </a:t>
            </a:r>
            <a:r>
              <a:rPr dirty="0" err="1"/>
              <a:t>경영</a:t>
            </a:r>
            <a:endParaRPr dirty="0"/>
          </a:p>
          <a:p>
            <a:pPr marR="10178" indent="12700" algn="ctr">
              <a:lnSpc>
                <a:spcPct val="111099"/>
              </a:lnSpc>
              <a:spcBef>
                <a:spcPts val="800"/>
              </a:spcBef>
              <a:defRPr sz="1800">
                <a:solidFill>
                  <a:srgbClr val="4A5462"/>
                </a:solidFill>
              </a:defRPr>
            </a:pPr>
            <a:r>
              <a:rPr sz="1600" dirty="0" err="1"/>
              <a:t>고객의</a:t>
            </a:r>
            <a:r>
              <a:rPr sz="1600" dirty="0"/>
              <a:t> </a:t>
            </a:r>
            <a:r>
              <a:rPr sz="1600" dirty="0" err="1"/>
              <a:t>니즈를</a:t>
            </a:r>
            <a:r>
              <a:rPr sz="1600" dirty="0"/>
              <a:t> </a:t>
            </a:r>
            <a:r>
              <a:rPr sz="1600" dirty="0" err="1"/>
              <a:t>최우선으로</a:t>
            </a:r>
            <a:r>
              <a:rPr sz="1600" dirty="0"/>
              <a:t> </a:t>
            </a:r>
            <a:r>
              <a:rPr sz="1600" dirty="0" err="1"/>
              <a:t>생각하며</a:t>
            </a:r>
            <a:r>
              <a:rPr sz="1600" dirty="0"/>
              <a:t> </a:t>
            </a:r>
            <a:br>
              <a:rPr sz="1600" dirty="0"/>
            </a:br>
            <a:r>
              <a:rPr sz="1600" dirty="0" err="1"/>
              <a:t>항상</a:t>
            </a:r>
            <a:r>
              <a:rPr sz="1600" dirty="0"/>
              <a:t> </a:t>
            </a:r>
            <a:r>
              <a:rPr sz="1600" dirty="0" err="1"/>
              <a:t>고객의</a:t>
            </a:r>
            <a:r>
              <a:rPr sz="1600" dirty="0"/>
              <a:t> </a:t>
            </a:r>
            <a:r>
              <a:rPr sz="1600" dirty="0" err="1"/>
              <a:t>입장에서</a:t>
            </a:r>
            <a:r>
              <a:rPr sz="1600" dirty="0"/>
              <a:t> </a:t>
            </a:r>
            <a:r>
              <a:rPr sz="1600" dirty="0" err="1"/>
              <a:t>최적의</a:t>
            </a:r>
            <a:r>
              <a:rPr sz="1600" dirty="0"/>
              <a:t> </a:t>
            </a:r>
            <a:r>
              <a:rPr sz="1600" dirty="0" err="1"/>
              <a:t>솔루션을</a:t>
            </a:r>
            <a:r>
              <a:rPr sz="1600" dirty="0"/>
              <a:t> </a:t>
            </a:r>
            <a:r>
              <a:rPr sz="1600" dirty="0" err="1"/>
              <a:t>제공합니다</a:t>
            </a:r>
            <a:endParaRPr sz="1600" dirty="0"/>
          </a:p>
        </p:txBody>
      </p:sp>
      <p:sp>
        <p:nvSpPr>
          <p:cNvPr id="188" name="object 17"/>
          <p:cNvSpPr txBox="1"/>
          <p:nvPr/>
        </p:nvSpPr>
        <p:spPr>
          <a:xfrm>
            <a:off x="11859482" y="6441800"/>
            <a:ext cx="5163082" cy="9695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spcBef>
                <a:spcPts val="1400"/>
              </a:spcBef>
              <a:defRPr sz="2000">
                <a:solidFill>
                  <a:srgbClr val="1D293B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rPr dirty="0" err="1"/>
              <a:t>새로운</a:t>
            </a:r>
            <a:r>
              <a:rPr dirty="0"/>
              <a:t> </a:t>
            </a:r>
            <a:r>
              <a:rPr dirty="0" err="1"/>
              <a:t>기술가치</a:t>
            </a:r>
            <a:r>
              <a:rPr dirty="0"/>
              <a:t> </a:t>
            </a:r>
            <a:r>
              <a:rPr dirty="0" err="1"/>
              <a:t>구현</a:t>
            </a:r>
            <a:endParaRPr dirty="0"/>
          </a:p>
          <a:p>
            <a:pPr marR="10178" indent="12700" algn="ctr">
              <a:lnSpc>
                <a:spcPct val="111099"/>
              </a:lnSpc>
              <a:spcBef>
                <a:spcPts val="800"/>
              </a:spcBef>
              <a:defRPr sz="1800">
                <a:solidFill>
                  <a:srgbClr val="4A5462"/>
                </a:solidFill>
              </a:defRPr>
            </a:pPr>
            <a:r>
              <a:rPr sz="1600" dirty="0" err="1"/>
              <a:t>지속적인</a:t>
            </a:r>
            <a:r>
              <a:rPr sz="1600" dirty="0"/>
              <a:t> </a:t>
            </a:r>
            <a:r>
              <a:rPr sz="1600" dirty="0" err="1"/>
              <a:t>연구개발로</a:t>
            </a:r>
            <a:r>
              <a:rPr sz="1600" dirty="0"/>
              <a:t> </a:t>
            </a:r>
            <a:r>
              <a:rPr sz="1600" dirty="0" err="1"/>
              <a:t>혁신적인</a:t>
            </a:r>
            <a:r>
              <a:rPr sz="1600" dirty="0"/>
              <a:t> </a:t>
            </a:r>
            <a:r>
              <a:rPr sz="1600" dirty="0" err="1"/>
              <a:t>기술을</a:t>
            </a:r>
            <a:r>
              <a:rPr sz="1600" dirty="0"/>
              <a:t> </a:t>
            </a:r>
            <a:r>
              <a:rPr sz="1600" dirty="0" err="1"/>
              <a:t>발굴하고</a:t>
            </a:r>
            <a:r>
              <a:rPr sz="1600" dirty="0"/>
              <a:t> </a:t>
            </a:r>
            <a:br>
              <a:rPr sz="1600" dirty="0"/>
            </a:br>
            <a:r>
              <a:rPr sz="1600" dirty="0" err="1"/>
              <a:t>실용적인</a:t>
            </a:r>
            <a:r>
              <a:rPr sz="1600" dirty="0"/>
              <a:t> </a:t>
            </a:r>
            <a:r>
              <a:rPr sz="1600" dirty="0" err="1"/>
              <a:t>가치를</a:t>
            </a:r>
            <a:r>
              <a:rPr sz="1600" dirty="0"/>
              <a:t> </a:t>
            </a:r>
            <a:r>
              <a:rPr sz="1600" dirty="0" err="1"/>
              <a:t>창출합니다</a:t>
            </a:r>
            <a:endParaRPr sz="1600" dirty="0"/>
          </a:p>
        </p:txBody>
      </p:sp>
      <p:sp>
        <p:nvSpPr>
          <p:cNvPr id="189" name="object 18"/>
          <p:cNvSpPr txBox="1"/>
          <p:nvPr/>
        </p:nvSpPr>
        <p:spPr>
          <a:xfrm>
            <a:off x="18041156" y="6441800"/>
            <a:ext cx="4761469" cy="909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spcBef>
                <a:spcPts val="1400"/>
              </a:spcBef>
              <a:defRPr sz="2000">
                <a:solidFill>
                  <a:srgbClr val="1D293B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rPr sz="1800" dirty="0" err="1"/>
              <a:t>혁신적</a:t>
            </a:r>
            <a:r>
              <a:rPr sz="1800" dirty="0"/>
              <a:t> </a:t>
            </a:r>
            <a:r>
              <a:rPr sz="1800" dirty="0" err="1"/>
              <a:t>서비스</a:t>
            </a:r>
            <a:r>
              <a:rPr sz="1800" dirty="0"/>
              <a:t> </a:t>
            </a:r>
            <a:r>
              <a:rPr sz="1800" dirty="0" err="1"/>
              <a:t>제공</a:t>
            </a:r>
            <a:endParaRPr sz="1800" dirty="0"/>
          </a:p>
          <a:p>
            <a:pPr marR="10178" indent="12700" algn="ctr">
              <a:lnSpc>
                <a:spcPct val="111099"/>
              </a:lnSpc>
              <a:spcBef>
                <a:spcPts val="800"/>
              </a:spcBef>
              <a:defRPr sz="1800">
                <a:solidFill>
                  <a:srgbClr val="4A5462"/>
                </a:solidFill>
              </a:defRPr>
            </a:pPr>
            <a:r>
              <a:rPr sz="1600" dirty="0" err="1"/>
              <a:t>끊임없는</a:t>
            </a:r>
            <a:r>
              <a:rPr sz="1600" dirty="0"/>
              <a:t> </a:t>
            </a:r>
            <a:r>
              <a:rPr sz="1600" dirty="0" err="1"/>
              <a:t>도전정신으로</a:t>
            </a:r>
            <a:r>
              <a:rPr sz="1600" dirty="0"/>
              <a:t> </a:t>
            </a:r>
            <a:r>
              <a:rPr sz="1600" dirty="0" err="1"/>
              <a:t>기존의</a:t>
            </a:r>
            <a:r>
              <a:rPr sz="1600" dirty="0"/>
              <a:t> </a:t>
            </a:r>
            <a:r>
              <a:rPr sz="1600" dirty="0" err="1"/>
              <a:t>한계를</a:t>
            </a:r>
            <a:r>
              <a:rPr sz="1600" dirty="0"/>
              <a:t> </a:t>
            </a:r>
            <a:r>
              <a:rPr sz="1600" dirty="0" err="1"/>
              <a:t>넘어서는</a:t>
            </a:r>
            <a:r>
              <a:rPr sz="1600" dirty="0"/>
              <a:t> </a:t>
            </a:r>
            <a:br>
              <a:rPr sz="1600" dirty="0"/>
            </a:br>
            <a:r>
              <a:rPr sz="1600" dirty="0" err="1"/>
              <a:t>차별화된</a:t>
            </a:r>
            <a:r>
              <a:rPr sz="1600" dirty="0"/>
              <a:t> </a:t>
            </a:r>
            <a:r>
              <a:rPr sz="1600" dirty="0" err="1"/>
              <a:t>서비스를</a:t>
            </a:r>
            <a:r>
              <a:rPr sz="1600" dirty="0"/>
              <a:t> </a:t>
            </a:r>
            <a:r>
              <a:rPr sz="1600" dirty="0" err="1"/>
              <a:t>제공합니다</a:t>
            </a:r>
            <a:endParaRPr sz="1600" dirty="0"/>
          </a:p>
        </p:txBody>
      </p:sp>
      <p:sp>
        <p:nvSpPr>
          <p:cNvPr id="190" name="object 19"/>
          <p:cNvSpPr txBox="1"/>
          <p:nvPr/>
        </p:nvSpPr>
        <p:spPr>
          <a:xfrm>
            <a:off x="12356372" y="8926872"/>
            <a:ext cx="4169301" cy="6223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spcBef>
                <a:spcPts val="600"/>
              </a:spcBef>
              <a:defRPr sz="2000">
                <a:solidFill>
                  <a:srgbClr val="1D293B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rPr dirty="0" err="1"/>
              <a:t>미션</a:t>
            </a:r>
            <a:endParaRPr dirty="0"/>
          </a:p>
          <a:p>
            <a:pPr algn="ctr">
              <a:spcBef>
                <a:spcPts val="400"/>
              </a:spcBef>
              <a:defRPr sz="1800">
                <a:solidFill>
                  <a:srgbClr val="4A5462"/>
                </a:solidFill>
              </a:defRPr>
            </a:pPr>
            <a:r>
              <a:rPr sz="1600" dirty="0" err="1"/>
              <a:t>고객</a:t>
            </a:r>
            <a:r>
              <a:rPr sz="1600" dirty="0"/>
              <a:t> </a:t>
            </a:r>
            <a:r>
              <a:rPr sz="1600" dirty="0" err="1"/>
              <a:t>무한</a:t>
            </a:r>
            <a:r>
              <a:rPr sz="1600" dirty="0"/>
              <a:t> </a:t>
            </a:r>
            <a:r>
              <a:rPr sz="1600" dirty="0" err="1"/>
              <a:t>감동을</a:t>
            </a:r>
            <a:r>
              <a:rPr sz="1600" dirty="0"/>
              <a:t> </a:t>
            </a:r>
            <a:r>
              <a:rPr sz="1600" dirty="0" err="1"/>
              <a:t>위한</a:t>
            </a:r>
            <a:r>
              <a:rPr sz="1600" dirty="0"/>
              <a:t> </a:t>
            </a:r>
            <a:r>
              <a:rPr sz="1600" dirty="0" err="1"/>
              <a:t>최선의</a:t>
            </a:r>
            <a:r>
              <a:rPr sz="1600" dirty="0"/>
              <a:t> </a:t>
            </a:r>
            <a:r>
              <a:rPr sz="1600" dirty="0" err="1"/>
              <a:t>노력</a:t>
            </a:r>
            <a:endParaRPr sz="1600" dirty="0"/>
          </a:p>
        </p:txBody>
      </p:sp>
      <p:sp>
        <p:nvSpPr>
          <p:cNvPr id="191" name="object 20"/>
          <p:cNvSpPr txBox="1"/>
          <p:nvPr/>
        </p:nvSpPr>
        <p:spPr>
          <a:xfrm>
            <a:off x="17939898" y="8926872"/>
            <a:ext cx="4963986" cy="6223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spcBef>
                <a:spcPts val="600"/>
              </a:spcBef>
              <a:defRPr sz="2000">
                <a:solidFill>
                  <a:srgbClr val="1D293B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rPr dirty="0" err="1"/>
              <a:t>비전</a:t>
            </a:r>
            <a:endParaRPr dirty="0"/>
          </a:p>
          <a:p>
            <a:pPr algn="ctr">
              <a:spcBef>
                <a:spcPts val="400"/>
              </a:spcBef>
              <a:defRPr sz="1800">
                <a:solidFill>
                  <a:srgbClr val="4A5462"/>
                </a:solidFill>
              </a:defRPr>
            </a:pPr>
            <a:r>
              <a:rPr sz="1600" dirty="0" err="1"/>
              <a:t>국내</a:t>
            </a:r>
            <a:r>
              <a:rPr sz="1600" dirty="0"/>
              <a:t> </a:t>
            </a:r>
            <a:r>
              <a:rPr sz="1600" dirty="0" err="1"/>
              <a:t>최대의</a:t>
            </a:r>
            <a:r>
              <a:rPr sz="1600" dirty="0"/>
              <a:t> </a:t>
            </a:r>
            <a:r>
              <a:rPr sz="1600" dirty="0" err="1"/>
              <a:t>스마트</a:t>
            </a:r>
            <a:r>
              <a:rPr sz="1600" dirty="0"/>
              <a:t> </a:t>
            </a:r>
            <a:r>
              <a:rPr sz="1600" dirty="0" err="1"/>
              <a:t>교통</a:t>
            </a:r>
            <a:r>
              <a:rPr sz="1600" dirty="0"/>
              <a:t> </a:t>
            </a:r>
            <a:r>
              <a:rPr sz="1600" dirty="0" err="1"/>
              <a:t>시스템</a:t>
            </a:r>
            <a:r>
              <a:rPr sz="1600" dirty="0"/>
              <a:t> </a:t>
            </a:r>
            <a:r>
              <a:rPr sz="1600" dirty="0" err="1"/>
              <a:t>솔루션</a:t>
            </a:r>
            <a:r>
              <a:rPr sz="1600" dirty="0"/>
              <a:t> </a:t>
            </a:r>
            <a:r>
              <a:rPr sz="1600" dirty="0" err="1"/>
              <a:t>제공업체</a:t>
            </a:r>
            <a:endParaRPr sz="1600" dirty="0"/>
          </a:p>
        </p:txBody>
      </p:sp>
      <p:sp>
        <p:nvSpPr>
          <p:cNvPr id="192" name="object 22"/>
          <p:cNvSpPr txBox="1"/>
          <p:nvPr/>
        </p:nvSpPr>
        <p:spPr>
          <a:xfrm>
            <a:off x="13528386" y="11064745"/>
            <a:ext cx="1825273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 algn="ctr">
              <a:spcBef>
                <a:spcPts val="200"/>
              </a:spcBef>
              <a:defRPr sz="2500" spc="-387">
                <a:solidFill>
                  <a:srgbClr val="1D293B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t>핵심</a:t>
            </a:r>
            <a:r>
              <a:rPr spc="-200"/>
              <a:t> </a:t>
            </a:r>
            <a:r>
              <a:rPr spc="-300"/>
              <a:t>가치</a:t>
            </a:r>
          </a:p>
        </p:txBody>
      </p:sp>
      <p:grpSp>
        <p:nvGrpSpPr>
          <p:cNvPr id="197" name="object 23"/>
          <p:cNvGrpSpPr/>
          <p:nvPr/>
        </p:nvGrpSpPr>
        <p:grpSpPr>
          <a:xfrm>
            <a:off x="13714707" y="11618234"/>
            <a:ext cx="1825273" cy="271012"/>
            <a:chOff x="0" y="0"/>
            <a:chExt cx="1825272" cy="271011"/>
          </a:xfrm>
        </p:grpSpPr>
        <p:pic>
          <p:nvPicPr>
            <p:cNvPr id="193" name="object 24" descr="object 2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33804"/>
              <a:ext cx="338039" cy="2056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4" name="object 25" descr="object 2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40863" y="0"/>
              <a:ext cx="338040" cy="27043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5" name="object 26" descr="object 2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81728" y="0"/>
              <a:ext cx="270432" cy="27043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6" name="object 27" descr="object 27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554351" y="33"/>
              <a:ext cx="270922" cy="27097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98" name="object 29"/>
          <p:cNvSpPr txBox="1"/>
          <p:nvPr/>
        </p:nvSpPr>
        <p:spPr>
          <a:xfrm>
            <a:off x="18775427" y="11064745"/>
            <a:ext cx="3292926" cy="80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spcBef>
                <a:spcPts val="600"/>
              </a:spcBef>
              <a:defRPr sz="2500">
                <a:solidFill>
                  <a:srgbClr val="1D293B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rPr dirty="0"/>
              <a:t>(주)</a:t>
            </a:r>
            <a:r>
              <a:rPr dirty="0" err="1"/>
              <a:t>포월드</a:t>
            </a:r>
            <a:endParaRPr dirty="0"/>
          </a:p>
          <a:p>
            <a:pPr algn="ctr">
              <a:spcBef>
                <a:spcPts val="1200"/>
              </a:spcBef>
              <a:defRPr sz="1800">
                <a:solidFill>
                  <a:srgbClr val="4A5462"/>
                </a:solidFill>
              </a:defRPr>
            </a:pPr>
            <a:r>
              <a:rPr sz="1600" dirty="0" err="1"/>
              <a:t>스마트</a:t>
            </a:r>
            <a:r>
              <a:rPr sz="1600" dirty="0"/>
              <a:t> </a:t>
            </a:r>
            <a:r>
              <a:rPr sz="1600" dirty="0" err="1"/>
              <a:t>교통</a:t>
            </a:r>
            <a:r>
              <a:rPr sz="1600" dirty="0"/>
              <a:t> </a:t>
            </a:r>
            <a:r>
              <a:rPr sz="1600" dirty="0" err="1"/>
              <a:t>시스템의</a:t>
            </a:r>
            <a:r>
              <a:rPr sz="1600" dirty="0"/>
              <a:t> </a:t>
            </a:r>
            <a:r>
              <a:rPr sz="1600" dirty="0" err="1"/>
              <a:t>혁신적</a:t>
            </a:r>
            <a:r>
              <a:rPr sz="1600" dirty="0"/>
              <a:t> </a:t>
            </a:r>
            <a:r>
              <a:rPr sz="1600" dirty="0" err="1"/>
              <a:t>리더</a:t>
            </a:r>
            <a:endParaRPr sz="1600" dirty="0"/>
          </a:p>
        </p:txBody>
      </p:sp>
      <p:pic>
        <p:nvPicPr>
          <p:cNvPr id="199" name="object 24" descr="object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20784" y="3405309"/>
            <a:ext cx="640477" cy="389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object 25" descr="object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136139" y="3371503"/>
            <a:ext cx="571502" cy="457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1" name="object 26" descr="object 2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4184839" y="5757957"/>
            <a:ext cx="512277" cy="5122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2" name="object 27" descr="object 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65753" y="5757950"/>
            <a:ext cx="512274" cy="51238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3" name="이미지" descr="이미지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216862" y="8233382"/>
            <a:ext cx="448321" cy="512367"/>
          </a:xfrm>
          <a:prstGeom prst="rect">
            <a:avLst/>
          </a:prstGeom>
          <a:ln w="12700">
            <a:miter lim="400000"/>
          </a:ln>
        </p:spPr>
      </p:pic>
      <p:pic>
        <p:nvPicPr>
          <p:cNvPr id="204" name="이미지" descr="이미지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127951" y="8199577"/>
            <a:ext cx="587880" cy="457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object 2"/>
          <p:cNvSpPr txBox="1">
            <a:spLocks noGrp="1"/>
          </p:cNvSpPr>
          <p:nvPr>
            <p:ph type="title"/>
          </p:nvPr>
        </p:nvSpPr>
        <p:spPr>
          <a:xfrm>
            <a:off x="715439" y="802225"/>
            <a:ext cx="10763033" cy="810295"/>
          </a:xfrm>
          <a:prstGeom prst="rect">
            <a:avLst/>
          </a:prstGeom>
        </p:spPr>
        <p:txBody>
          <a:bodyPr/>
          <a:lstStyle>
            <a:lvl1pPr indent="12700">
              <a:defRPr sz="5200"/>
            </a:lvl1pPr>
          </a:lstStyle>
          <a:p>
            <a:r>
              <a:t>사업 영역 개요 (Business Areas)</a:t>
            </a:r>
          </a:p>
        </p:txBody>
      </p:sp>
      <p:grpSp>
        <p:nvGrpSpPr>
          <p:cNvPr id="210" name="object 3"/>
          <p:cNvGrpSpPr/>
          <p:nvPr/>
        </p:nvGrpSpPr>
        <p:grpSpPr>
          <a:xfrm>
            <a:off x="783592" y="2619254"/>
            <a:ext cx="5854865" cy="2078949"/>
            <a:chOff x="0" y="0"/>
            <a:chExt cx="5854863" cy="2078948"/>
          </a:xfrm>
        </p:grpSpPr>
        <p:sp>
          <p:nvSpPr>
            <p:cNvPr id="207" name="object 4"/>
            <p:cNvSpPr/>
            <p:nvPr/>
          </p:nvSpPr>
          <p:spPr>
            <a:xfrm>
              <a:off x="-1" y="-1"/>
              <a:ext cx="5854865" cy="20789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821" y="21600"/>
                  </a:moveTo>
                  <a:lnTo>
                    <a:pt x="779" y="21600"/>
                  </a:lnTo>
                  <a:lnTo>
                    <a:pt x="725" y="21587"/>
                  </a:lnTo>
                  <a:lnTo>
                    <a:pt x="416" y="21322"/>
                  </a:lnTo>
                  <a:lnTo>
                    <a:pt x="171" y="20778"/>
                  </a:lnTo>
                  <a:lnTo>
                    <a:pt x="27" y="20040"/>
                  </a:lnTo>
                  <a:lnTo>
                    <a:pt x="0" y="19631"/>
                  </a:lnTo>
                  <a:lnTo>
                    <a:pt x="0" y="1969"/>
                  </a:lnTo>
                  <a:lnTo>
                    <a:pt x="84" y="1173"/>
                  </a:lnTo>
                  <a:lnTo>
                    <a:pt x="283" y="519"/>
                  </a:lnTo>
                  <a:lnTo>
                    <a:pt x="565" y="107"/>
                  </a:lnTo>
                  <a:lnTo>
                    <a:pt x="779" y="0"/>
                  </a:lnTo>
                  <a:lnTo>
                    <a:pt x="20821" y="0"/>
                  </a:lnTo>
                  <a:lnTo>
                    <a:pt x="21136" y="213"/>
                  </a:lnTo>
                  <a:lnTo>
                    <a:pt x="21395" y="715"/>
                  </a:lnTo>
                  <a:lnTo>
                    <a:pt x="21558" y="1429"/>
                  </a:lnTo>
                  <a:lnTo>
                    <a:pt x="21600" y="1969"/>
                  </a:lnTo>
                  <a:lnTo>
                    <a:pt x="21600" y="19631"/>
                  </a:lnTo>
                  <a:lnTo>
                    <a:pt x="21516" y="20427"/>
                  </a:lnTo>
                  <a:lnTo>
                    <a:pt x="21317" y="21081"/>
                  </a:lnTo>
                  <a:lnTo>
                    <a:pt x="21035" y="21493"/>
                  </a:lnTo>
                  <a:lnTo>
                    <a:pt x="20875" y="21587"/>
                  </a:lnTo>
                  <a:lnTo>
                    <a:pt x="20821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sp>
          <p:nvSpPr>
            <p:cNvPr id="208" name="object 5"/>
            <p:cNvSpPr/>
            <p:nvPr/>
          </p:nvSpPr>
          <p:spPr>
            <a:xfrm>
              <a:off x="282388" y="625376"/>
              <a:ext cx="941296" cy="8451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154" y="21600"/>
                  </a:moveTo>
                  <a:lnTo>
                    <a:pt x="10446" y="21600"/>
                  </a:lnTo>
                  <a:lnTo>
                    <a:pt x="10093" y="21583"/>
                  </a:lnTo>
                  <a:lnTo>
                    <a:pt x="8346" y="21323"/>
                  </a:lnTo>
                  <a:lnTo>
                    <a:pt x="6340" y="20643"/>
                  </a:lnTo>
                  <a:lnTo>
                    <a:pt x="4506" y="19583"/>
                  </a:lnTo>
                  <a:lnTo>
                    <a:pt x="2913" y="18187"/>
                  </a:lnTo>
                  <a:lnTo>
                    <a:pt x="1624" y="16506"/>
                  </a:lnTo>
                  <a:lnTo>
                    <a:pt x="687" y="14606"/>
                  </a:lnTo>
                  <a:lnTo>
                    <a:pt x="138" y="12560"/>
                  </a:lnTo>
                  <a:lnTo>
                    <a:pt x="0" y="11154"/>
                  </a:lnTo>
                  <a:lnTo>
                    <a:pt x="0" y="10446"/>
                  </a:lnTo>
                  <a:lnTo>
                    <a:pt x="276" y="8346"/>
                  </a:lnTo>
                  <a:lnTo>
                    <a:pt x="957" y="6340"/>
                  </a:lnTo>
                  <a:lnTo>
                    <a:pt x="2017" y="4506"/>
                  </a:lnTo>
                  <a:lnTo>
                    <a:pt x="3413" y="2913"/>
                  </a:lnTo>
                  <a:lnTo>
                    <a:pt x="5094" y="1624"/>
                  </a:lnTo>
                  <a:lnTo>
                    <a:pt x="6994" y="687"/>
                  </a:lnTo>
                  <a:lnTo>
                    <a:pt x="9040" y="138"/>
                  </a:lnTo>
                  <a:lnTo>
                    <a:pt x="10446" y="0"/>
                  </a:lnTo>
                  <a:lnTo>
                    <a:pt x="11154" y="0"/>
                  </a:lnTo>
                  <a:lnTo>
                    <a:pt x="13254" y="276"/>
                  </a:lnTo>
                  <a:lnTo>
                    <a:pt x="15260" y="957"/>
                  </a:lnTo>
                  <a:lnTo>
                    <a:pt x="17094" y="2017"/>
                  </a:lnTo>
                  <a:lnTo>
                    <a:pt x="18687" y="3413"/>
                  </a:lnTo>
                  <a:lnTo>
                    <a:pt x="19976" y="5094"/>
                  </a:lnTo>
                  <a:lnTo>
                    <a:pt x="20913" y="6994"/>
                  </a:lnTo>
                  <a:lnTo>
                    <a:pt x="21461" y="9040"/>
                  </a:lnTo>
                  <a:lnTo>
                    <a:pt x="21600" y="10446"/>
                  </a:lnTo>
                  <a:lnTo>
                    <a:pt x="21600" y="11154"/>
                  </a:lnTo>
                  <a:lnTo>
                    <a:pt x="21324" y="13254"/>
                  </a:lnTo>
                  <a:lnTo>
                    <a:pt x="20643" y="15260"/>
                  </a:lnTo>
                  <a:lnTo>
                    <a:pt x="19583" y="17094"/>
                  </a:lnTo>
                  <a:lnTo>
                    <a:pt x="18187" y="18687"/>
                  </a:lnTo>
                  <a:lnTo>
                    <a:pt x="16506" y="19976"/>
                  </a:lnTo>
                  <a:lnTo>
                    <a:pt x="14606" y="20913"/>
                  </a:lnTo>
                  <a:lnTo>
                    <a:pt x="12560" y="21461"/>
                  </a:lnTo>
                  <a:lnTo>
                    <a:pt x="11507" y="21583"/>
                  </a:lnTo>
                  <a:lnTo>
                    <a:pt x="11154" y="21600"/>
                  </a:lnTo>
                  <a:close/>
                </a:path>
              </a:pathLst>
            </a:custGeom>
            <a:solidFill>
              <a:srgbClr val="E6F0FF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pic>
          <p:nvPicPr>
            <p:cNvPr id="209" name="object 6" descr="object 6"/>
            <p:cNvPicPr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3603" y="929611"/>
              <a:ext cx="338866" cy="23662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11" name="object 7"/>
          <p:cNvSpPr txBox="1"/>
          <p:nvPr/>
        </p:nvSpPr>
        <p:spPr>
          <a:xfrm>
            <a:off x="2107944" y="3266304"/>
            <a:ext cx="4140456" cy="943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R="10178" indent="12700">
              <a:lnSpc>
                <a:spcPct val="113100"/>
              </a:lnSpc>
              <a:spcBef>
                <a:spcPts val="200"/>
              </a:spcBef>
              <a:defRPr sz="2800">
                <a:solidFill>
                  <a:srgbClr val="1D293B"/>
                </a:solidFill>
              </a:defRPr>
            </a:pPr>
            <a:r>
              <a:rPr dirty="0" err="1"/>
              <a:t>시내버스</a:t>
            </a:r>
            <a:r>
              <a:rPr dirty="0"/>
              <a:t> </a:t>
            </a:r>
            <a:r>
              <a:rPr dirty="0" err="1"/>
              <a:t>교통카드단말기</a:t>
            </a:r>
            <a:r>
              <a:rPr dirty="0"/>
              <a:t> </a:t>
            </a:r>
            <a:br>
              <a:rPr dirty="0"/>
            </a:br>
            <a:r>
              <a:rPr dirty="0" err="1"/>
              <a:t>설치</a:t>
            </a:r>
            <a:r>
              <a:rPr dirty="0"/>
              <a:t> 및 </a:t>
            </a:r>
            <a:r>
              <a:rPr dirty="0" err="1"/>
              <a:t>유지</a:t>
            </a:r>
            <a:r>
              <a:rPr dirty="0"/>
              <a:t> </a:t>
            </a:r>
            <a:r>
              <a:rPr dirty="0" err="1"/>
              <a:t>보수</a:t>
            </a:r>
            <a:endParaRPr dirty="0"/>
          </a:p>
        </p:txBody>
      </p:sp>
      <p:grpSp>
        <p:nvGrpSpPr>
          <p:cNvPr id="215" name="object 8"/>
          <p:cNvGrpSpPr/>
          <p:nvPr/>
        </p:nvGrpSpPr>
        <p:grpSpPr>
          <a:xfrm>
            <a:off x="7131827" y="2576249"/>
            <a:ext cx="5854865" cy="2078949"/>
            <a:chOff x="0" y="0"/>
            <a:chExt cx="5854863" cy="2078948"/>
          </a:xfrm>
        </p:grpSpPr>
        <p:sp>
          <p:nvSpPr>
            <p:cNvPr id="212" name="object 9"/>
            <p:cNvSpPr/>
            <p:nvPr/>
          </p:nvSpPr>
          <p:spPr>
            <a:xfrm>
              <a:off x="0" y="0"/>
              <a:ext cx="5854864" cy="20789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821" y="21600"/>
                  </a:moveTo>
                  <a:lnTo>
                    <a:pt x="779" y="21600"/>
                  </a:lnTo>
                  <a:lnTo>
                    <a:pt x="725" y="21587"/>
                  </a:lnTo>
                  <a:lnTo>
                    <a:pt x="416" y="21322"/>
                  </a:lnTo>
                  <a:lnTo>
                    <a:pt x="171" y="20778"/>
                  </a:lnTo>
                  <a:lnTo>
                    <a:pt x="27" y="20040"/>
                  </a:lnTo>
                  <a:lnTo>
                    <a:pt x="0" y="19631"/>
                  </a:lnTo>
                  <a:lnTo>
                    <a:pt x="0" y="1969"/>
                  </a:lnTo>
                  <a:lnTo>
                    <a:pt x="84" y="1173"/>
                  </a:lnTo>
                  <a:lnTo>
                    <a:pt x="283" y="519"/>
                  </a:lnTo>
                  <a:lnTo>
                    <a:pt x="565" y="107"/>
                  </a:lnTo>
                  <a:lnTo>
                    <a:pt x="779" y="0"/>
                  </a:lnTo>
                  <a:lnTo>
                    <a:pt x="20821" y="0"/>
                  </a:lnTo>
                  <a:lnTo>
                    <a:pt x="21136" y="213"/>
                  </a:lnTo>
                  <a:lnTo>
                    <a:pt x="21395" y="715"/>
                  </a:lnTo>
                  <a:lnTo>
                    <a:pt x="21557" y="1429"/>
                  </a:lnTo>
                  <a:lnTo>
                    <a:pt x="21600" y="1969"/>
                  </a:lnTo>
                  <a:lnTo>
                    <a:pt x="21600" y="19631"/>
                  </a:lnTo>
                  <a:lnTo>
                    <a:pt x="21516" y="20427"/>
                  </a:lnTo>
                  <a:lnTo>
                    <a:pt x="21317" y="21081"/>
                  </a:lnTo>
                  <a:lnTo>
                    <a:pt x="21035" y="21493"/>
                  </a:lnTo>
                  <a:lnTo>
                    <a:pt x="20875" y="21587"/>
                  </a:lnTo>
                  <a:lnTo>
                    <a:pt x="20821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sp>
          <p:nvSpPr>
            <p:cNvPr id="213" name="object 10"/>
            <p:cNvSpPr/>
            <p:nvPr/>
          </p:nvSpPr>
          <p:spPr>
            <a:xfrm>
              <a:off x="252973" y="625376"/>
              <a:ext cx="843244" cy="8451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154" y="21600"/>
                  </a:moveTo>
                  <a:lnTo>
                    <a:pt x="10446" y="21600"/>
                  </a:lnTo>
                  <a:lnTo>
                    <a:pt x="10093" y="21583"/>
                  </a:lnTo>
                  <a:lnTo>
                    <a:pt x="8346" y="21323"/>
                  </a:lnTo>
                  <a:lnTo>
                    <a:pt x="6340" y="20643"/>
                  </a:lnTo>
                  <a:lnTo>
                    <a:pt x="4506" y="19583"/>
                  </a:lnTo>
                  <a:lnTo>
                    <a:pt x="2913" y="18187"/>
                  </a:lnTo>
                  <a:lnTo>
                    <a:pt x="1624" y="16506"/>
                  </a:lnTo>
                  <a:lnTo>
                    <a:pt x="687" y="14606"/>
                  </a:lnTo>
                  <a:lnTo>
                    <a:pt x="138" y="12560"/>
                  </a:lnTo>
                  <a:lnTo>
                    <a:pt x="0" y="11154"/>
                  </a:lnTo>
                  <a:lnTo>
                    <a:pt x="0" y="10446"/>
                  </a:lnTo>
                  <a:lnTo>
                    <a:pt x="276" y="8346"/>
                  </a:lnTo>
                  <a:lnTo>
                    <a:pt x="957" y="6340"/>
                  </a:lnTo>
                  <a:lnTo>
                    <a:pt x="2017" y="4506"/>
                  </a:lnTo>
                  <a:lnTo>
                    <a:pt x="3413" y="2913"/>
                  </a:lnTo>
                  <a:lnTo>
                    <a:pt x="5094" y="1624"/>
                  </a:lnTo>
                  <a:lnTo>
                    <a:pt x="6994" y="687"/>
                  </a:lnTo>
                  <a:lnTo>
                    <a:pt x="9040" y="138"/>
                  </a:lnTo>
                  <a:lnTo>
                    <a:pt x="10446" y="0"/>
                  </a:lnTo>
                  <a:lnTo>
                    <a:pt x="11154" y="0"/>
                  </a:lnTo>
                  <a:lnTo>
                    <a:pt x="13254" y="276"/>
                  </a:lnTo>
                  <a:lnTo>
                    <a:pt x="15260" y="957"/>
                  </a:lnTo>
                  <a:lnTo>
                    <a:pt x="17094" y="2017"/>
                  </a:lnTo>
                  <a:lnTo>
                    <a:pt x="18687" y="3413"/>
                  </a:lnTo>
                  <a:lnTo>
                    <a:pt x="19976" y="5094"/>
                  </a:lnTo>
                  <a:lnTo>
                    <a:pt x="20913" y="6994"/>
                  </a:lnTo>
                  <a:lnTo>
                    <a:pt x="21461" y="9040"/>
                  </a:lnTo>
                  <a:lnTo>
                    <a:pt x="21600" y="10446"/>
                  </a:lnTo>
                  <a:lnTo>
                    <a:pt x="21600" y="10800"/>
                  </a:lnTo>
                  <a:lnTo>
                    <a:pt x="21600" y="11154"/>
                  </a:lnTo>
                  <a:lnTo>
                    <a:pt x="21323" y="13254"/>
                  </a:lnTo>
                  <a:lnTo>
                    <a:pt x="20642" y="15260"/>
                  </a:lnTo>
                  <a:lnTo>
                    <a:pt x="19583" y="17094"/>
                  </a:lnTo>
                  <a:lnTo>
                    <a:pt x="18187" y="18687"/>
                  </a:lnTo>
                  <a:lnTo>
                    <a:pt x="16506" y="19976"/>
                  </a:lnTo>
                  <a:lnTo>
                    <a:pt x="14606" y="20913"/>
                  </a:lnTo>
                  <a:lnTo>
                    <a:pt x="12560" y="21461"/>
                  </a:lnTo>
                  <a:lnTo>
                    <a:pt x="11507" y="21583"/>
                  </a:lnTo>
                  <a:lnTo>
                    <a:pt x="11154" y="21600"/>
                  </a:lnTo>
                  <a:close/>
                </a:path>
              </a:pathLst>
            </a:custGeom>
            <a:solidFill>
              <a:srgbClr val="E6F0FF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pic>
          <p:nvPicPr>
            <p:cNvPr id="214" name="object 11" descr="object 11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9677" y="912709"/>
              <a:ext cx="269837" cy="27043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16" name="object 12"/>
          <p:cNvSpPr txBox="1"/>
          <p:nvPr/>
        </p:nvSpPr>
        <p:spPr>
          <a:xfrm>
            <a:off x="8434709" y="3155640"/>
            <a:ext cx="4551983" cy="943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 marR="10178" indent="12700">
              <a:lnSpc>
                <a:spcPct val="113100"/>
              </a:lnSpc>
              <a:spcBef>
                <a:spcPts val="200"/>
              </a:spcBef>
              <a:defRPr sz="2800">
                <a:solidFill>
                  <a:srgbClr val="1D293B"/>
                </a:solidFill>
              </a:defRPr>
            </a:lvl1pPr>
          </a:lstStyle>
          <a:p>
            <a:r>
              <a:rPr dirty="0" err="1"/>
              <a:t>시내버스</a:t>
            </a:r>
            <a:r>
              <a:rPr dirty="0"/>
              <a:t>, </a:t>
            </a:r>
            <a:r>
              <a:rPr dirty="0" err="1"/>
              <a:t>마을버스</a:t>
            </a:r>
            <a:r>
              <a:rPr dirty="0"/>
              <a:t> </a:t>
            </a:r>
            <a:r>
              <a:rPr dirty="0" err="1"/>
              <a:t>행선지</a:t>
            </a:r>
            <a:r>
              <a:rPr dirty="0"/>
              <a:t> LED </a:t>
            </a:r>
            <a:r>
              <a:rPr dirty="0" err="1"/>
              <a:t>전광판</a:t>
            </a:r>
            <a:r>
              <a:rPr dirty="0"/>
              <a:t> </a:t>
            </a:r>
            <a:r>
              <a:rPr dirty="0" err="1"/>
              <a:t>설치</a:t>
            </a:r>
            <a:r>
              <a:rPr dirty="0"/>
              <a:t> 및 </a:t>
            </a:r>
            <a:r>
              <a:rPr dirty="0" err="1"/>
              <a:t>유지보수</a:t>
            </a:r>
            <a:endParaRPr dirty="0"/>
          </a:p>
        </p:txBody>
      </p:sp>
      <p:grpSp>
        <p:nvGrpSpPr>
          <p:cNvPr id="220" name="object 13"/>
          <p:cNvGrpSpPr/>
          <p:nvPr/>
        </p:nvGrpSpPr>
        <p:grpSpPr>
          <a:xfrm>
            <a:off x="783592" y="5250338"/>
            <a:ext cx="5854865" cy="2078949"/>
            <a:chOff x="0" y="0"/>
            <a:chExt cx="5854863" cy="2078948"/>
          </a:xfrm>
        </p:grpSpPr>
        <p:sp>
          <p:nvSpPr>
            <p:cNvPr id="217" name="object 14"/>
            <p:cNvSpPr/>
            <p:nvPr/>
          </p:nvSpPr>
          <p:spPr>
            <a:xfrm>
              <a:off x="-1" y="-1"/>
              <a:ext cx="5854865" cy="20789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821" y="21600"/>
                  </a:moveTo>
                  <a:lnTo>
                    <a:pt x="779" y="21600"/>
                  </a:lnTo>
                  <a:lnTo>
                    <a:pt x="725" y="21587"/>
                  </a:lnTo>
                  <a:lnTo>
                    <a:pt x="416" y="21322"/>
                  </a:lnTo>
                  <a:lnTo>
                    <a:pt x="171" y="20778"/>
                  </a:lnTo>
                  <a:lnTo>
                    <a:pt x="27" y="20040"/>
                  </a:lnTo>
                  <a:lnTo>
                    <a:pt x="0" y="19631"/>
                  </a:lnTo>
                  <a:lnTo>
                    <a:pt x="0" y="1969"/>
                  </a:lnTo>
                  <a:lnTo>
                    <a:pt x="84" y="1173"/>
                  </a:lnTo>
                  <a:lnTo>
                    <a:pt x="283" y="519"/>
                  </a:lnTo>
                  <a:lnTo>
                    <a:pt x="565" y="107"/>
                  </a:lnTo>
                  <a:lnTo>
                    <a:pt x="779" y="0"/>
                  </a:lnTo>
                  <a:lnTo>
                    <a:pt x="20821" y="0"/>
                  </a:lnTo>
                  <a:lnTo>
                    <a:pt x="21136" y="213"/>
                  </a:lnTo>
                  <a:lnTo>
                    <a:pt x="21395" y="715"/>
                  </a:lnTo>
                  <a:lnTo>
                    <a:pt x="21558" y="1429"/>
                  </a:lnTo>
                  <a:lnTo>
                    <a:pt x="21600" y="1969"/>
                  </a:lnTo>
                  <a:lnTo>
                    <a:pt x="21600" y="19631"/>
                  </a:lnTo>
                  <a:lnTo>
                    <a:pt x="21516" y="20427"/>
                  </a:lnTo>
                  <a:lnTo>
                    <a:pt x="21317" y="21081"/>
                  </a:lnTo>
                  <a:lnTo>
                    <a:pt x="21035" y="21493"/>
                  </a:lnTo>
                  <a:lnTo>
                    <a:pt x="20875" y="21587"/>
                  </a:lnTo>
                  <a:lnTo>
                    <a:pt x="20821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sp>
          <p:nvSpPr>
            <p:cNvPr id="218" name="object 15"/>
            <p:cNvSpPr/>
            <p:nvPr/>
          </p:nvSpPr>
          <p:spPr>
            <a:xfrm>
              <a:off x="282388" y="625376"/>
              <a:ext cx="941296" cy="8451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154" y="21600"/>
                  </a:moveTo>
                  <a:lnTo>
                    <a:pt x="10446" y="21600"/>
                  </a:lnTo>
                  <a:lnTo>
                    <a:pt x="10093" y="21583"/>
                  </a:lnTo>
                  <a:lnTo>
                    <a:pt x="8346" y="21323"/>
                  </a:lnTo>
                  <a:lnTo>
                    <a:pt x="6340" y="20643"/>
                  </a:lnTo>
                  <a:lnTo>
                    <a:pt x="4506" y="19583"/>
                  </a:lnTo>
                  <a:lnTo>
                    <a:pt x="2913" y="18187"/>
                  </a:lnTo>
                  <a:lnTo>
                    <a:pt x="1624" y="16506"/>
                  </a:lnTo>
                  <a:lnTo>
                    <a:pt x="687" y="14606"/>
                  </a:lnTo>
                  <a:lnTo>
                    <a:pt x="138" y="12560"/>
                  </a:lnTo>
                  <a:lnTo>
                    <a:pt x="0" y="11154"/>
                  </a:lnTo>
                  <a:lnTo>
                    <a:pt x="0" y="10446"/>
                  </a:lnTo>
                  <a:lnTo>
                    <a:pt x="276" y="8346"/>
                  </a:lnTo>
                  <a:lnTo>
                    <a:pt x="957" y="6340"/>
                  </a:lnTo>
                  <a:lnTo>
                    <a:pt x="2017" y="4506"/>
                  </a:lnTo>
                  <a:lnTo>
                    <a:pt x="3413" y="2913"/>
                  </a:lnTo>
                  <a:lnTo>
                    <a:pt x="5094" y="1624"/>
                  </a:lnTo>
                  <a:lnTo>
                    <a:pt x="6994" y="687"/>
                  </a:lnTo>
                  <a:lnTo>
                    <a:pt x="9040" y="138"/>
                  </a:lnTo>
                  <a:lnTo>
                    <a:pt x="10446" y="0"/>
                  </a:lnTo>
                  <a:lnTo>
                    <a:pt x="11154" y="0"/>
                  </a:lnTo>
                  <a:lnTo>
                    <a:pt x="13254" y="276"/>
                  </a:lnTo>
                  <a:lnTo>
                    <a:pt x="15260" y="957"/>
                  </a:lnTo>
                  <a:lnTo>
                    <a:pt x="17094" y="2017"/>
                  </a:lnTo>
                  <a:lnTo>
                    <a:pt x="18687" y="3413"/>
                  </a:lnTo>
                  <a:lnTo>
                    <a:pt x="19976" y="5094"/>
                  </a:lnTo>
                  <a:lnTo>
                    <a:pt x="20913" y="6994"/>
                  </a:lnTo>
                  <a:lnTo>
                    <a:pt x="21461" y="9040"/>
                  </a:lnTo>
                  <a:lnTo>
                    <a:pt x="21600" y="10446"/>
                  </a:lnTo>
                  <a:lnTo>
                    <a:pt x="21600" y="11154"/>
                  </a:lnTo>
                  <a:lnTo>
                    <a:pt x="21324" y="13254"/>
                  </a:lnTo>
                  <a:lnTo>
                    <a:pt x="20643" y="15260"/>
                  </a:lnTo>
                  <a:lnTo>
                    <a:pt x="19583" y="17094"/>
                  </a:lnTo>
                  <a:lnTo>
                    <a:pt x="18187" y="18687"/>
                  </a:lnTo>
                  <a:lnTo>
                    <a:pt x="16506" y="19976"/>
                  </a:lnTo>
                  <a:lnTo>
                    <a:pt x="14606" y="20913"/>
                  </a:lnTo>
                  <a:lnTo>
                    <a:pt x="12560" y="21461"/>
                  </a:lnTo>
                  <a:lnTo>
                    <a:pt x="11507" y="21583"/>
                  </a:lnTo>
                  <a:lnTo>
                    <a:pt x="11154" y="21600"/>
                  </a:lnTo>
                  <a:close/>
                </a:path>
              </a:pathLst>
            </a:custGeom>
            <a:solidFill>
              <a:srgbClr val="E6F0FF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pic>
          <p:nvPicPr>
            <p:cNvPr id="219" name="object 16" descr="object 16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1255" y="912709"/>
              <a:ext cx="263562" cy="27043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21" name="object 17"/>
          <p:cNvSpPr txBox="1"/>
          <p:nvPr/>
        </p:nvSpPr>
        <p:spPr>
          <a:xfrm>
            <a:off x="2189429" y="5785476"/>
            <a:ext cx="4424031" cy="14816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marR="10178" indent="12700">
              <a:lnSpc>
                <a:spcPct val="113100"/>
              </a:lnSpc>
              <a:spcBef>
                <a:spcPts val="200"/>
              </a:spcBef>
              <a:defRPr sz="2800">
                <a:solidFill>
                  <a:srgbClr val="1D293B"/>
                </a:solidFill>
              </a:defRPr>
            </a:lvl1pPr>
          </a:lstStyle>
          <a:p>
            <a:r>
              <a:rPr dirty="0" err="1"/>
              <a:t>시내버스용</a:t>
            </a:r>
            <a:r>
              <a:rPr dirty="0"/>
              <a:t> </a:t>
            </a:r>
            <a:endParaRPr lang="en-US" dirty="0"/>
          </a:p>
          <a:p>
            <a:r>
              <a:rPr dirty="0" err="1"/>
              <a:t>디지털운행기록계</a:t>
            </a:r>
            <a:r>
              <a:rPr dirty="0"/>
              <a:t> (DTG) </a:t>
            </a:r>
            <a:endParaRPr lang="en-US" dirty="0"/>
          </a:p>
          <a:p>
            <a:r>
              <a:rPr dirty="0" err="1"/>
              <a:t>서버</a:t>
            </a:r>
            <a:r>
              <a:rPr dirty="0"/>
              <a:t> </a:t>
            </a:r>
            <a:r>
              <a:rPr dirty="0" err="1"/>
              <a:t>개발</a:t>
            </a:r>
            <a:endParaRPr dirty="0"/>
          </a:p>
        </p:txBody>
      </p:sp>
      <p:grpSp>
        <p:nvGrpSpPr>
          <p:cNvPr id="225" name="object 18"/>
          <p:cNvGrpSpPr/>
          <p:nvPr/>
        </p:nvGrpSpPr>
        <p:grpSpPr>
          <a:xfrm>
            <a:off x="7131827" y="5221668"/>
            <a:ext cx="5854865" cy="2078949"/>
            <a:chOff x="0" y="0"/>
            <a:chExt cx="5854863" cy="2078948"/>
          </a:xfrm>
        </p:grpSpPr>
        <p:sp>
          <p:nvSpPr>
            <p:cNvPr id="222" name="object 19"/>
            <p:cNvSpPr/>
            <p:nvPr/>
          </p:nvSpPr>
          <p:spPr>
            <a:xfrm>
              <a:off x="0" y="-1"/>
              <a:ext cx="5854864" cy="20789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821" y="21600"/>
                  </a:moveTo>
                  <a:lnTo>
                    <a:pt x="779" y="21600"/>
                  </a:lnTo>
                  <a:lnTo>
                    <a:pt x="725" y="21587"/>
                  </a:lnTo>
                  <a:lnTo>
                    <a:pt x="416" y="21322"/>
                  </a:lnTo>
                  <a:lnTo>
                    <a:pt x="171" y="20778"/>
                  </a:lnTo>
                  <a:lnTo>
                    <a:pt x="27" y="20040"/>
                  </a:lnTo>
                  <a:lnTo>
                    <a:pt x="0" y="19631"/>
                  </a:lnTo>
                  <a:lnTo>
                    <a:pt x="0" y="1969"/>
                  </a:lnTo>
                  <a:lnTo>
                    <a:pt x="84" y="1173"/>
                  </a:lnTo>
                  <a:lnTo>
                    <a:pt x="283" y="519"/>
                  </a:lnTo>
                  <a:lnTo>
                    <a:pt x="565" y="107"/>
                  </a:lnTo>
                  <a:lnTo>
                    <a:pt x="779" y="0"/>
                  </a:lnTo>
                  <a:lnTo>
                    <a:pt x="20821" y="0"/>
                  </a:lnTo>
                  <a:lnTo>
                    <a:pt x="21136" y="213"/>
                  </a:lnTo>
                  <a:lnTo>
                    <a:pt x="21395" y="715"/>
                  </a:lnTo>
                  <a:lnTo>
                    <a:pt x="21557" y="1429"/>
                  </a:lnTo>
                  <a:lnTo>
                    <a:pt x="21600" y="1969"/>
                  </a:lnTo>
                  <a:lnTo>
                    <a:pt x="21600" y="19631"/>
                  </a:lnTo>
                  <a:lnTo>
                    <a:pt x="21516" y="20427"/>
                  </a:lnTo>
                  <a:lnTo>
                    <a:pt x="21317" y="21081"/>
                  </a:lnTo>
                  <a:lnTo>
                    <a:pt x="21035" y="21493"/>
                  </a:lnTo>
                  <a:lnTo>
                    <a:pt x="20875" y="21587"/>
                  </a:lnTo>
                  <a:lnTo>
                    <a:pt x="20821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sp>
          <p:nvSpPr>
            <p:cNvPr id="223" name="object 20"/>
            <p:cNvSpPr/>
            <p:nvPr/>
          </p:nvSpPr>
          <p:spPr>
            <a:xfrm>
              <a:off x="282388" y="625376"/>
              <a:ext cx="941298" cy="8451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154" y="21600"/>
                  </a:moveTo>
                  <a:lnTo>
                    <a:pt x="10446" y="21600"/>
                  </a:lnTo>
                  <a:lnTo>
                    <a:pt x="10093" y="21583"/>
                  </a:lnTo>
                  <a:lnTo>
                    <a:pt x="8346" y="21323"/>
                  </a:lnTo>
                  <a:lnTo>
                    <a:pt x="6340" y="20643"/>
                  </a:lnTo>
                  <a:lnTo>
                    <a:pt x="4506" y="19583"/>
                  </a:lnTo>
                  <a:lnTo>
                    <a:pt x="2913" y="18187"/>
                  </a:lnTo>
                  <a:lnTo>
                    <a:pt x="1624" y="16506"/>
                  </a:lnTo>
                  <a:lnTo>
                    <a:pt x="687" y="14606"/>
                  </a:lnTo>
                  <a:lnTo>
                    <a:pt x="138" y="12560"/>
                  </a:lnTo>
                  <a:lnTo>
                    <a:pt x="0" y="11154"/>
                  </a:lnTo>
                  <a:lnTo>
                    <a:pt x="0" y="10446"/>
                  </a:lnTo>
                  <a:lnTo>
                    <a:pt x="276" y="8346"/>
                  </a:lnTo>
                  <a:lnTo>
                    <a:pt x="957" y="6340"/>
                  </a:lnTo>
                  <a:lnTo>
                    <a:pt x="2017" y="4506"/>
                  </a:lnTo>
                  <a:lnTo>
                    <a:pt x="3413" y="2913"/>
                  </a:lnTo>
                  <a:lnTo>
                    <a:pt x="5094" y="1624"/>
                  </a:lnTo>
                  <a:lnTo>
                    <a:pt x="6994" y="687"/>
                  </a:lnTo>
                  <a:lnTo>
                    <a:pt x="9040" y="138"/>
                  </a:lnTo>
                  <a:lnTo>
                    <a:pt x="10446" y="0"/>
                  </a:lnTo>
                  <a:lnTo>
                    <a:pt x="11154" y="0"/>
                  </a:lnTo>
                  <a:lnTo>
                    <a:pt x="13254" y="276"/>
                  </a:lnTo>
                  <a:lnTo>
                    <a:pt x="15260" y="957"/>
                  </a:lnTo>
                  <a:lnTo>
                    <a:pt x="17094" y="2017"/>
                  </a:lnTo>
                  <a:lnTo>
                    <a:pt x="18687" y="3413"/>
                  </a:lnTo>
                  <a:lnTo>
                    <a:pt x="19976" y="5094"/>
                  </a:lnTo>
                  <a:lnTo>
                    <a:pt x="20913" y="6994"/>
                  </a:lnTo>
                  <a:lnTo>
                    <a:pt x="21461" y="9040"/>
                  </a:lnTo>
                  <a:lnTo>
                    <a:pt x="21600" y="10446"/>
                  </a:lnTo>
                  <a:lnTo>
                    <a:pt x="21600" y="10800"/>
                  </a:lnTo>
                  <a:lnTo>
                    <a:pt x="21600" y="11154"/>
                  </a:lnTo>
                  <a:lnTo>
                    <a:pt x="21323" y="13254"/>
                  </a:lnTo>
                  <a:lnTo>
                    <a:pt x="20642" y="15260"/>
                  </a:lnTo>
                  <a:lnTo>
                    <a:pt x="19583" y="17094"/>
                  </a:lnTo>
                  <a:lnTo>
                    <a:pt x="18187" y="18687"/>
                  </a:lnTo>
                  <a:lnTo>
                    <a:pt x="16506" y="19976"/>
                  </a:lnTo>
                  <a:lnTo>
                    <a:pt x="14606" y="20913"/>
                  </a:lnTo>
                  <a:lnTo>
                    <a:pt x="12560" y="21461"/>
                  </a:lnTo>
                  <a:lnTo>
                    <a:pt x="11507" y="21583"/>
                  </a:lnTo>
                  <a:lnTo>
                    <a:pt x="11154" y="21600"/>
                  </a:lnTo>
                  <a:close/>
                </a:path>
              </a:pathLst>
            </a:custGeom>
            <a:solidFill>
              <a:srgbClr val="E6F0FF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pic>
          <p:nvPicPr>
            <p:cNvPr id="224" name="object 21" descr="object 21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3605" y="946513"/>
              <a:ext cx="338866" cy="2028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26" name="object 22"/>
          <p:cNvSpPr txBox="1"/>
          <p:nvPr/>
        </p:nvSpPr>
        <p:spPr>
          <a:xfrm>
            <a:off x="8594980" y="6004259"/>
            <a:ext cx="4191994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marR="10178" indent="12700">
              <a:lnSpc>
                <a:spcPct val="113100"/>
              </a:lnSpc>
              <a:spcBef>
                <a:spcPts val="200"/>
              </a:spcBef>
              <a:defRPr sz="2800">
                <a:solidFill>
                  <a:srgbClr val="1D293B"/>
                </a:solidFill>
              </a:defRPr>
            </a:lvl1pPr>
          </a:lstStyle>
          <a:p>
            <a:r>
              <a:t>시내버스 DVR 제조 판매</a:t>
            </a:r>
          </a:p>
        </p:txBody>
      </p:sp>
      <p:grpSp>
        <p:nvGrpSpPr>
          <p:cNvPr id="230" name="object 23"/>
          <p:cNvGrpSpPr/>
          <p:nvPr/>
        </p:nvGrpSpPr>
        <p:grpSpPr>
          <a:xfrm>
            <a:off x="783592" y="7881422"/>
            <a:ext cx="5854865" cy="2078949"/>
            <a:chOff x="0" y="0"/>
            <a:chExt cx="5854863" cy="2078948"/>
          </a:xfrm>
        </p:grpSpPr>
        <p:sp>
          <p:nvSpPr>
            <p:cNvPr id="227" name="object 24"/>
            <p:cNvSpPr/>
            <p:nvPr/>
          </p:nvSpPr>
          <p:spPr>
            <a:xfrm>
              <a:off x="-1" y="-1"/>
              <a:ext cx="5854865" cy="20789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821" y="21600"/>
                  </a:moveTo>
                  <a:lnTo>
                    <a:pt x="779" y="21600"/>
                  </a:lnTo>
                  <a:lnTo>
                    <a:pt x="725" y="21587"/>
                  </a:lnTo>
                  <a:lnTo>
                    <a:pt x="416" y="21322"/>
                  </a:lnTo>
                  <a:lnTo>
                    <a:pt x="171" y="20778"/>
                  </a:lnTo>
                  <a:lnTo>
                    <a:pt x="27" y="20040"/>
                  </a:lnTo>
                  <a:lnTo>
                    <a:pt x="0" y="19631"/>
                  </a:lnTo>
                  <a:lnTo>
                    <a:pt x="0" y="1969"/>
                  </a:lnTo>
                  <a:lnTo>
                    <a:pt x="84" y="1173"/>
                  </a:lnTo>
                  <a:lnTo>
                    <a:pt x="283" y="519"/>
                  </a:lnTo>
                  <a:lnTo>
                    <a:pt x="565" y="107"/>
                  </a:lnTo>
                  <a:lnTo>
                    <a:pt x="779" y="0"/>
                  </a:lnTo>
                  <a:lnTo>
                    <a:pt x="20821" y="0"/>
                  </a:lnTo>
                  <a:lnTo>
                    <a:pt x="21136" y="213"/>
                  </a:lnTo>
                  <a:lnTo>
                    <a:pt x="21395" y="715"/>
                  </a:lnTo>
                  <a:lnTo>
                    <a:pt x="21558" y="1429"/>
                  </a:lnTo>
                  <a:lnTo>
                    <a:pt x="21600" y="1969"/>
                  </a:lnTo>
                  <a:lnTo>
                    <a:pt x="21600" y="19631"/>
                  </a:lnTo>
                  <a:lnTo>
                    <a:pt x="21516" y="20427"/>
                  </a:lnTo>
                  <a:lnTo>
                    <a:pt x="21317" y="21081"/>
                  </a:lnTo>
                  <a:lnTo>
                    <a:pt x="21035" y="21493"/>
                  </a:lnTo>
                  <a:lnTo>
                    <a:pt x="20875" y="21587"/>
                  </a:lnTo>
                  <a:lnTo>
                    <a:pt x="20821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sp>
          <p:nvSpPr>
            <p:cNvPr id="228" name="object 25"/>
            <p:cNvSpPr/>
            <p:nvPr/>
          </p:nvSpPr>
          <p:spPr>
            <a:xfrm>
              <a:off x="282388" y="625375"/>
              <a:ext cx="941296" cy="8451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154" y="21600"/>
                  </a:moveTo>
                  <a:lnTo>
                    <a:pt x="10446" y="21600"/>
                  </a:lnTo>
                  <a:lnTo>
                    <a:pt x="10093" y="21583"/>
                  </a:lnTo>
                  <a:lnTo>
                    <a:pt x="8346" y="21323"/>
                  </a:lnTo>
                  <a:lnTo>
                    <a:pt x="6340" y="20643"/>
                  </a:lnTo>
                  <a:lnTo>
                    <a:pt x="4506" y="19583"/>
                  </a:lnTo>
                  <a:lnTo>
                    <a:pt x="2913" y="18187"/>
                  </a:lnTo>
                  <a:lnTo>
                    <a:pt x="1624" y="16506"/>
                  </a:lnTo>
                  <a:lnTo>
                    <a:pt x="687" y="14606"/>
                  </a:lnTo>
                  <a:lnTo>
                    <a:pt x="138" y="12560"/>
                  </a:lnTo>
                  <a:lnTo>
                    <a:pt x="0" y="11154"/>
                  </a:lnTo>
                  <a:lnTo>
                    <a:pt x="0" y="10446"/>
                  </a:lnTo>
                  <a:lnTo>
                    <a:pt x="276" y="8346"/>
                  </a:lnTo>
                  <a:lnTo>
                    <a:pt x="957" y="6340"/>
                  </a:lnTo>
                  <a:lnTo>
                    <a:pt x="2017" y="4506"/>
                  </a:lnTo>
                  <a:lnTo>
                    <a:pt x="3413" y="2913"/>
                  </a:lnTo>
                  <a:lnTo>
                    <a:pt x="5094" y="1624"/>
                  </a:lnTo>
                  <a:lnTo>
                    <a:pt x="6994" y="687"/>
                  </a:lnTo>
                  <a:lnTo>
                    <a:pt x="9040" y="138"/>
                  </a:lnTo>
                  <a:lnTo>
                    <a:pt x="10446" y="0"/>
                  </a:lnTo>
                  <a:lnTo>
                    <a:pt x="11154" y="0"/>
                  </a:lnTo>
                  <a:lnTo>
                    <a:pt x="13254" y="276"/>
                  </a:lnTo>
                  <a:lnTo>
                    <a:pt x="15260" y="957"/>
                  </a:lnTo>
                  <a:lnTo>
                    <a:pt x="17094" y="2017"/>
                  </a:lnTo>
                  <a:lnTo>
                    <a:pt x="18687" y="3413"/>
                  </a:lnTo>
                  <a:lnTo>
                    <a:pt x="19976" y="5094"/>
                  </a:lnTo>
                  <a:lnTo>
                    <a:pt x="20913" y="6994"/>
                  </a:lnTo>
                  <a:lnTo>
                    <a:pt x="21461" y="9040"/>
                  </a:lnTo>
                  <a:lnTo>
                    <a:pt x="21600" y="10446"/>
                  </a:lnTo>
                  <a:lnTo>
                    <a:pt x="21600" y="11154"/>
                  </a:lnTo>
                  <a:lnTo>
                    <a:pt x="21324" y="13254"/>
                  </a:lnTo>
                  <a:lnTo>
                    <a:pt x="20643" y="15260"/>
                  </a:lnTo>
                  <a:lnTo>
                    <a:pt x="19583" y="17094"/>
                  </a:lnTo>
                  <a:lnTo>
                    <a:pt x="18187" y="18687"/>
                  </a:lnTo>
                  <a:lnTo>
                    <a:pt x="16506" y="19976"/>
                  </a:lnTo>
                  <a:lnTo>
                    <a:pt x="14606" y="20913"/>
                  </a:lnTo>
                  <a:lnTo>
                    <a:pt x="12560" y="21461"/>
                  </a:lnTo>
                  <a:lnTo>
                    <a:pt x="11507" y="21583"/>
                  </a:lnTo>
                  <a:lnTo>
                    <a:pt x="11154" y="21600"/>
                  </a:lnTo>
                  <a:close/>
                </a:path>
              </a:pathLst>
            </a:custGeom>
            <a:solidFill>
              <a:srgbClr val="E6F0FF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pic>
          <p:nvPicPr>
            <p:cNvPr id="229" name="object 26" descr="object 26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2429" y="912709"/>
              <a:ext cx="301214" cy="27043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31" name="object 27"/>
          <p:cNvSpPr txBox="1"/>
          <p:nvPr/>
        </p:nvSpPr>
        <p:spPr>
          <a:xfrm>
            <a:off x="2189429" y="8474761"/>
            <a:ext cx="4424031" cy="920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10178" indent="12700">
              <a:lnSpc>
                <a:spcPct val="113100"/>
              </a:lnSpc>
              <a:spcBef>
                <a:spcPts val="200"/>
              </a:spcBef>
              <a:defRPr sz="2800">
                <a:solidFill>
                  <a:srgbClr val="1D293B"/>
                </a:solidFill>
              </a:defRPr>
            </a:pPr>
            <a:r>
              <a:t>택시 메타기 하드웨어 수리, </a:t>
            </a:r>
            <a:br/>
            <a:r>
              <a:t>유지보수</a:t>
            </a:r>
          </a:p>
        </p:txBody>
      </p:sp>
      <p:grpSp>
        <p:nvGrpSpPr>
          <p:cNvPr id="235" name="object 33"/>
          <p:cNvGrpSpPr/>
          <p:nvPr/>
        </p:nvGrpSpPr>
        <p:grpSpPr>
          <a:xfrm>
            <a:off x="783592" y="10512505"/>
            <a:ext cx="5854865" cy="2078949"/>
            <a:chOff x="0" y="0"/>
            <a:chExt cx="5854863" cy="2078948"/>
          </a:xfrm>
        </p:grpSpPr>
        <p:sp>
          <p:nvSpPr>
            <p:cNvPr id="232" name="object 34"/>
            <p:cNvSpPr/>
            <p:nvPr/>
          </p:nvSpPr>
          <p:spPr>
            <a:xfrm>
              <a:off x="-1" y="-1"/>
              <a:ext cx="5854865" cy="20789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821" y="21600"/>
                  </a:moveTo>
                  <a:lnTo>
                    <a:pt x="779" y="21600"/>
                  </a:lnTo>
                  <a:lnTo>
                    <a:pt x="725" y="21587"/>
                  </a:lnTo>
                  <a:lnTo>
                    <a:pt x="416" y="21322"/>
                  </a:lnTo>
                  <a:lnTo>
                    <a:pt x="171" y="20778"/>
                  </a:lnTo>
                  <a:lnTo>
                    <a:pt x="27" y="20040"/>
                  </a:lnTo>
                  <a:lnTo>
                    <a:pt x="0" y="19631"/>
                  </a:lnTo>
                  <a:lnTo>
                    <a:pt x="0" y="1969"/>
                  </a:lnTo>
                  <a:lnTo>
                    <a:pt x="84" y="1173"/>
                  </a:lnTo>
                  <a:lnTo>
                    <a:pt x="283" y="519"/>
                  </a:lnTo>
                  <a:lnTo>
                    <a:pt x="565" y="107"/>
                  </a:lnTo>
                  <a:lnTo>
                    <a:pt x="779" y="0"/>
                  </a:lnTo>
                  <a:lnTo>
                    <a:pt x="20821" y="0"/>
                  </a:lnTo>
                  <a:lnTo>
                    <a:pt x="21136" y="213"/>
                  </a:lnTo>
                  <a:lnTo>
                    <a:pt x="21395" y="715"/>
                  </a:lnTo>
                  <a:lnTo>
                    <a:pt x="21558" y="1429"/>
                  </a:lnTo>
                  <a:lnTo>
                    <a:pt x="21600" y="1969"/>
                  </a:lnTo>
                  <a:lnTo>
                    <a:pt x="21600" y="19631"/>
                  </a:lnTo>
                  <a:lnTo>
                    <a:pt x="21516" y="20427"/>
                  </a:lnTo>
                  <a:lnTo>
                    <a:pt x="21317" y="21081"/>
                  </a:lnTo>
                  <a:lnTo>
                    <a:pt x="21035" y="21493"/>
                  </a:lnTo>
                  <a:lnTo>
                    <a:pt x="20875" y="21587"/>
                  </a:lnTo>
                  <a:lnTo>
                    <a:pt x="20821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sp>
          <p:nvSpPr>
            <p:cNvPr id="233" name="object 35"/>
            <p:cNvSpPr/>
            <p:nvPr/>
          </p:nvSpPr>
          <p:spPr>
            <a:xfrm>
              <a:off x="282388" y="625376"/>
              <a:ext cx="941296" cy="8451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154" y="21600"/>
                  </a:moveTo>
                  <a:lnTo>
                    <a:pt x="10446" y="21600"/>
                  </a:lnTo>
                  <a:lnTo>
                    <a:pt x="10093" y="21583"/>
                  </a:lnTo>
                  <a:lnTo>
                    <a:pt x="8346" y="21323"/>
                  </a:lnTo>
                  <a:lnTo>
                    <a:pt x="6340" y="20643"/>
                  </a:lnTo>
                  <a:lnTo>
                    <a:pt x="4506" y="19583"/>
                  </a:lnTo>
                  <a:lnTo>
                    <a:pt x="2913" y="18187"/>
                  </a:lnTo>
                  <a:lnTo>
                    <a:pt x="1624" y="16506"/>
                  </a:lnTo>
                  <a:lnTo>
                    <a:pt x="687" y="14606"/>
                  </a:lnTo>
                  <a:lnTo>
                    <a:pt x="138" y="12560"/>
                  </a:lnTo>
                  <a:lnTo>
                    <a:pt x="0" y="11154"/>
                  </a:lnTo>
                  <a:lnTo>
                    <a:pt x="0" y="10446"/>
                  </a:lnTo>
                  <a:lnTo>
                    <a:pt x="276" y="8346"/>
                  </a:lnTo>
                  <a:lnTo>
                    <a:pt x="957" y="6340"/>
                  </a:lnTo>
                  <a:lnTo>
                    <a:pt x="2017" y="4506"/>
                  </a:lnTo>
                  <a:lnTo>
                    <a:pt x="3413" y="2913"/>
                  </a:lnTo>
                  <a:lnTo>
                    <a:pt x="5094" y="1624"/>
                  </a:lnTo>
                  <a:lnTo>
                    <a:pt x="6994" y="687"/>
                  </a:lnTo>
                  <a:lnTo>
                    <a:pt x="9040" y="138"/>
                  </a:lnTo>
                  <a:lnTo>
                    <a:pt x="10446" y="0"/>
                  </a:lnTo>
                  <a:lnTo>
                    <a:pt x="11154" y="0"/>
                  </a:lnTo>
                  <a:lnTo>
                    <a:pt x="13254" y="276"/>
                  </a:lnTo>
                  <a:lnTo>
                    <a:pt x="15260" y="957"/>
                  </a:lnTo>
                  <a:lnTo>
                    <a:pt x="17094" y="2017"/>
                  </a:lnTo>
                  <a:lnTo>
                    <a:pt x="18687" y="3413"/>
                  </a:lnTo>
                  <a:lnTo>
                    <a:pt x="19976" y="5094"/>
                  </a:lnTo>
                  <a:lnTo>
                    <a:pt x="20913" y="6994"/>
                  </a:lnTo>
                  <a:lnTo>
                    <a:pt x="21461" y="9040"/>
                  </a:lnTo>
                  <a:lnTo>
                    <a:pt x="21600" y="10446"/>
                  </a:lnTo>
                  <a:lnTo>
                    <a:pt x="21600" y="11154"/>
                  </a:lnTo>
                  <a:lnTo>
                    <a:pt x="21324" y="13254"/>
                  </a:lnTo>
                  <a:lnTo>
                    <a:pt x="20643" y="15260"/>
                  </a:lnTo>
                  <a:lnTo>
                    <a:pt x="19583" y="17094"/>
                  </a:lnTo>
                  <a:lnTo>
                    <a:pt x="18187" y="18687"/>
                  </a:lnTo>
                  <a:lnTo>
                    <a:pt x="16506" y="19976"/>
                  </a:lnTo>
                  <a:lnTo>
                    <a:pt x="14606" y="20913"/>
                  </a:lnTo>
                  <a:lnTo>
                    <a:pt x="12560" y="21461"/>
                  </a:lnTo>
                  <a:lnTo>
                    <a:pt x="11507" y="21583"/>
                  </a:lnTo>
                  <a:lnTo>
                    <a:pt x="11154" y="21600"/>
                  </a:lnTo>
                  <a:close/>
                </a:path>
              </a:pathLst>
            </a:custGeom>
            <a:solidFill>
              <a:srgbClr val="E6F0FF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pic>
          <p:nvPicPr>
            <p:cNvPr id="234" name="object 36" descr="object 36"/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02429" y="928609"/>
              <a:ext cx="301214" cy="23763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36" name="object 37"/>
          <p:cNvSpPr txBox="1"/>
          <p:nvPr/>
        </p:nvSpPr>
        <p:spPr>
          <a:xfrm>
            <a:off x="2243842" y="11336080"/>
            <a:ext cx="4315205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marR="10178" indent="12700">
              <a:lnSpc>
                <a:spcPct val="113100"/>
              </a:lnSpc>
              <a:spcBef>
                <a:spcPts val="200"/>
              </a:spcBef>
              <a:defRPr sz="2800">
                <a:solidFill>
                  <a:srgbClr val="1D293B"/>
                </a:solidFill>
              </a:defRPr>
            </a:lvl1pPr>
          </a:lstStyle>
          <a:p>
            <a:r>
              <a:t>시내버스 친환경 운전장치 개발</a:t>
            </a:r>
          </a:p>
        </p:txBody>
      </p:sp>
      <p:grpSp>
        <p:nvGrpSpPr>
          <p:cNvPr id="240" name="object 38"/>
          <p:cNvGrpSpPr/>
          <p:nvPr/>
        </p:nvGrpSpPr>
        <p:grpSpPr>
          <a:xfrm>
            <a:off x="7131827" y="10512505"/>
            <a:ext cx="5854865" cy="2078949"/>
            <a:chOff x="0" y="0"/>
            <a:chExt cx="5854863" cy="2078948"/>
          </a:xfrm>
        </p:grpSpPr>
        <p:sp>
          <p:nvSpPr>
            <p:cNvPr id="237" name="object 39"/>
            <p:cNvSpPr/>
            <p:nvPr/>
          </p:nvSpPr>
          <p:spPr>
            <a:xfrm>
              <a:off x="0" y="-1"/>
              <a:ext cx="5854864" cy="20789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821" y="21600"/>
                  </a:moveTo>
                  <a:lnTo>
                    <a:pt x="779" y="21600"/>
                  </a:lnTo>
                  <a:lnTo>
                    <a:pt x="725" y="21587"/>
                  </a:lnTo>
                  <a:lnTo>
                    <a:pt x="416" y="21322"/>
                  </a:lnTo>
                  <a:lnTo>
                    <a:pt x="171" y="20778"/>
                  </a:lnTo>
                  <a:lnTo>
                    <a:pt x="27" y="20040"/>
                  </a:lnTo>
                  <a:lnTo>
                    <a:pt x="0" y="19631"/>
                  </a:lnTo>
                  <a:lnTo>
                    <a:pt x="0" y="1969"/>
                  </a:lnTo>
                  <a:lnTo>
                    <a:pt x="84" y="1173"/>
                  </a:lnTo>
                  <a:lnTo>
                    <a:pt x="283" y="519"/>
                  </a:lnTo>
                  <a:lnTo>
                    <a:pt x="565" y="107"/>
                  </a:lnTo>
                  <a:lnTo>
                    <a:pt x="779" y="0"/>
                  </a:lnTo>
                  <a:lnTo>
                    <a:pt x="20821" y="0"/>
                  </a:lnTo>
                  <a:lnTo>
                    <a:pt x="21136" y="213"/>
                  </a:lnTo>
                  <a:lnTo>
                    <a:pt x="21395" y="715"/>
                  </a:lnTo>
                  <a:lnTo>
                    <a:pt x="21557" y="1429"/>
                  </a:lnTo>
                  <a:lnTo>
                    <a:pt x="21600" y="1969"/>
                  </a:lnTo>
                  <a:lnTo>
                    <a:pt x="21600" y="19631"/>
                  </a:lnTo>
                  <a:lnTo>
                    <a:pt x="21516" y="20427"/>
                  </a:lnTo>
                  <a:lnTo>
                    <a:pt x="21317" y="21081"/>
                  </a:lnTo>
                  <a:lnTo>
                    <a:pt x="21035" y="21493"/>
                  </a:lnTo>
                  <a:lnTo>
                    <a:pt x="20875" y="21587"/>
                  </a:lnTo>
                  <a:lnTo>
                    <a:pt x="20821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sp>
          <p:nvSpPr>
            <p:cNvPr id="238" name="object 40"/>
            <p:cNvSpPr/>
            <p:nvPr/>
          </p:nvSpPr>
          <p:spPr>
            <a:xfrm>
              <a:off x="282388" y="625376"/>
              <a:ext cx="941298" cy="8451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154" y="21600"/>
                  </a:moveTo>
                  <a:lnTo>
                    <a:pt x="10446" y="21600"/>
                  </a:lnTo>
                  <a:lnTo>
                    <a:pt x="10093" y="21583"/>
                  </a:lnTo>
                  <a:lnTo>
                    <a:pt x="8346" y="21323"/>
                  </a:lnTo>
                  <a:lnTo>
                    <a:pt x="6340" y="20643"/>
                  </a:lnTo>
                  <a:lnTo>
                    <a:pt x="4506" y="19583"/>
                  </a:lnTo>
                  <a:lnTo>
                    <a:pt x="2913" y="18187"/>
                  </a:lnTo>
                  <a:lnTo>
                    <a:pt x="1624" y="16506"/>
                  </a:lnTo>
                  <a:lnTo>
                    <a:pt x="687" y="14606"/>
                  </a:lnTo>
                  <a:lnTo>
                    <a:pt x="138" y="12560"/>
                  </a:lnTo>
                  <a:lnTo>
                    <a:pt x="0" y="11154"/>
                  </a:lnTo>
                  <a:lnTo>
                    <a:pt x="0" y="10446"/>
                  </a:lnTo>
                  <a:lnTo>
                    <a:pt x="276" y="8346"/>
                  </a:lnTo>
                  <a:lnTo>
                    <a:pt x="957" y="6340"/>
                  </a:lnTo>
                  <a:lnTo>
                    <a:pt x="2017" y="4506"/>
                  </a:lnTo>
                  <a:lnTo>
                    <a:pt x="3413" y="2913"/>
                  </a:lnTo>
                  <a:lnTo>
                    <a:pt x="5094" y="1624"/>
                  </a:lnTo>
                  <a:lnTo>
                    <a:pt x="6994" y="687"/>
                  </a:lnTo>
                  <a:lnTo>
                    <a:pt x="9040" y="138"/>
                  </a:lnTo>
                  <a:lnTo>
                    <a:pt x="10446" y="0"/>
                  </a:lnTo>
                  <a:lnTo>
                    <a:pt x="11154" y="0"/>
                  </a:lnTo>
                  <a:lnTo>
                    <a:pt x="13254" y="276"/>
                  </a:lnTo>
                  <a:lnTo>
                    <a:pt x="15260" y="957"/>
                  </a:lnTo>
                  <a:lnTo>
                    <a:pt x="17094" y="2017"/>
                  </a:lnTo>
                  <a:lnTo>
                    <a:pt x="18687" y="3413"/>
                  </a:lnTo>
                  <a:lnTo>
                    <a:pt x="19976" y="5094"/>
                  </a:lnTo>
                  <a:lnTo>
                    <a:pt x="20913" y="6994"/>
                  </a:lnTo>
                  <a:lnTo>
                    <a:pt x="21461" y="9040"/>
                  </a:lnTo>
                  <a:lnTo>
                    <a:pt x="21600" y="10446"/>
                  </a:lnTo>
                  <a:lnTo>
                    <a:pt x="21600" y="10800"/>
                  </a:lnTo>
                  <a:lnTo>
                    <a:pt x="21600" y="11154"/>
                  </a:lnTo>
                  <a:lnTo>
                    <a:pt x="21323" y="13254"/>
                  </a:lnTo>
                  <a:lnTo>
                    <a:pt x="20642" y="15260"/>
                  </a:lnTo>
                  <a:lnTo>
                    <a:pt x="19583" y="17094"/>
                  </a:lnTo>
                  <a:lnTo>
                    <a:pt x="18187" y="18687"/>
                  </a:lnTo>
                  <a:lnTo>
                    <a:pt x="16506" y="19976"/>
                  </a:lnTo>
                  <a:lnTo>
                    <a:pt x="14606" y="20913"/>
                  </a:lnTo>
                  <a:lnTo>
                    <a:pt x="12560" y="21461"/>
                  </a:lnTo>
                  <a:lnTo>
                    <a:pt x="11507" y="21583"/>
                  </a:lnTo>
                  <a:lnTo>
                    <a:pt x="11154" y="21600"/>
                  </a:lnTo>
                  <a:close/>
                </a:path>
              </a:pathLst>
            </a:custGeom>
            <a:solidFill>
              <a:srgbClr val="E6F0FF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pic>
          <p:nvPicPr>
            <p:cNvPr id="239" name="object 41" descr="object 41"/>
            <p:cNvPicPr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65720" y="917147"/>
              <a:ext cx="370636" cy="26504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41" name="object 42"/>
          <p:cNvSpPr txBox="1"/>
          <p:nvPr/>
        </p:nvSpPr>
        <p:spPr>
          <a:xfrm>
            <a:off x="8533376" y="11159556"/>
            <a:ext cx="4315204" cy="920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10178" indent="12700">
              <a:lnSpc>
                <a:spcPct val="113100"/>
              </a:lnSpc>
              <a:spcBef>
                <a:spcPts val="200"/>
              </a:spcBef>
              <a:defRPr sz="2800">
                <a:solidFill>
                  <a:srgbClr val="1D293B"/>
                </a:solidFill>
              </a:defRPr>
            </a:pPr>
            <a:r>
              <a:t>기타 차량용 주변기기 </a:t>
            </a:r>
            <a:br/>
            <a:r>
              <a:t>관련 사업</a:t>
            </a:r>
          </a:p>
        </p:txBody>
      </p:sp>
      <p:grpSp>
        <p:nvGrpSpPr>
          <p:cNvPr id="245" name="object 18"/>
          <p:cNvGrpSpPr/>
          <p:nvPr/>
        </p:nvGrpSpPr>
        <p:grpSpPr>
          <a:xfrm>
            <a:off x="12882532" y="14870458"/>
            <a:ext cx="5854865" cy="2078949"/>
            <a:chOff x="0" y="0"/>
            <a:chExt cx="5854863" cy="2078948"/>
          </a:xfrm>
        </p:grpSpPr>
        <p:sp>
          <p:nvSpPr>
            <p:cNvPr id="242" name="object 19"/>
            <p:cNvSpPr/>
            <p:nvPr/>
          </p:nvSpPr>
          <p:spPr>
            <a:xfrm>
              <a:off x="0" y="-1"/>
              <a:ext cx="5854864" cy="20789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821" y="21600"/>
                  </a:moveTo>
                  <a:lnTo>
                    <a:pt x="779" y="21600"/>
                  </a:lnTo>
                  <a:lnTo>
                    <a:pt x="725" y="21587"/>
                  </a:lnTo>
                  <a:lnTo>
                    <a:pt x="416" y="21322"/>
                  </a:lnTo>
                  <a:lnTo>
                    <a:pt x="171" y="20778"/>
                  </a:lnTo>
                  <a:lnTo>
                    <a:pt x="27" y="20040"/>
                  </a:lnTo>
                  <a:lnTo>
                    <a:pt x="0" y="19631"/>
                  </a:lnTo>
                  <a:lnTo>
                    <a:pt x="0" y="1969"/>
                  </a:lnTo>
                  <a:lnTo>
                    <a:pt x="84" y="1173"/>
                  </a:lnTo>
                  <a:lnTo>
                    <a:pt x="283" y="519"/>
                  </a:lnTo>
                  <a:lnTo>
                    <a:pt x="565" y="107"/>
                  </a:lnTo>
                  <a:lnTo>
                    <a:pt x="779" y="0"/>
                  </a:lnTo>
                  <a:lnTo>
                    <a:pt x="20821" y="0"/>
                  </a:lnTo>
                  <a:lnTo>
                    <a:pt x="21136" y="213"/>
                  </a:lnTo>
                  <a:lnTo>
                    <a:pt x="21395" y="715"/>
                  </a:lnTo>
                  <a:lnTo>
                    <a:pt x="21557" y="1429"/>
                  </a:lnTo>
                  <a:lnTo>
                    <a:pt x="21600" y="1969"/>
                  </a:lnTo>
                  <a:lnTo>
                    <a:pt x="21600" y="19631"/>
                  </a:lnTo>
                  <a:lnTo>
                    <a:pt x="21516" y="20427"/>
                  </a:lnTo>
                  <a:lnTo>
                    <a:pt x="21317" y="21081"/>
                  </a:lnTo>
                  <a:lnTo>
                    <a:pt x="21035" y="21493"/>
                  </a:lnTo>
                  <a:lnTo>
                    <a:pt x="20875" y="21587"/>
                  </a:lnTo>
                  <a:lnTo>
                    <a:pt x="20821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sp>
          <p:nvSpPr>
            <p:cNvPr id="243" name="object 20"/>
            <p:cNvSpPr/>
            <p:nvPr/>
          </p:nvSpPr>
          <p:spPr>
            <a:xfrm>
              <a:off x="282388" y="625376"/>
              <a:ext cx="941298" cy="8451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154" y="21600"/>
                  </a:moveTo>
                  <a:lnTo>
                    <a:pt x="10446" y="21600"/>
                  </a:lnTo>
                  <a:lnTo>
                    <a:pt x="10093" y="21583"/>
                  </a:lnTo>
                  <a:lnTo>
                    <a:pt x="8346" y="21323"/>
                  </a:lnTo>
                  <a:lnTo>
                    <a:pt x="6340" y="20643"/>
                  </a:lnTo>
                  <a:lnTo>
                    <a:pt x="4506" y="19583"/>
                  </a:lnTo>
                  <a:lnTo>
                    <a:pt x="2913" y="18187"/>
                  </a:lnTo>
                  <a:lnTo>
                    <a:pt x="1624" y="16506"/>
                  </a:lnTo>
                  <a:lnTo>
                    <a:pt x="687" y="14606"/>
                  </a:lnTo>
                  <a:lnTo>
                    <a:pt x="138" y="12560"/>
                  </a:lnTo>
                  <a:lnTo>
                    <a:pt x="0" y="11154"/>
                  </a:lnTo>
                  <a:lnTo>
                    <a:pt x="0" y="10446"/>
                  </a:lnTo>
                  <a:lnTo>
                    <a:pt x="276" y="8346"/>
                  </a:lnTo>
                  <a:lnTo>
                    <a:pt x="957" y="6340"/>
                  </a:lnTo>
                  <a:lnTo>
                    <a:pt x="2017" y="4506"/>
                  </a:lnTo>
                  <a:lnTo>
                    <a:pt x="3413" y="2913"/>
                  </a:lnTo>
                  <a:lnTo>
                    <a:pt x="5094" y="1624"/>
                  </a:lnTo>
                  <a:lnTo>
                    <a:pt x="6994" y="687"/>
                  </a:lnTo>
                  <a:lnTo>
                    <a:pt x="9040" y="138"/>
                  </a:lnTo>
                  <a:lnTo>
                    <a:pt x="10446" y="0"/>
                  </a:lnTo>
                  <a:lnTo>
                    <a:pt x="11154" y="0"/>
                  </a:lnTo>
                  <a:lnTo>
                    <a:pt x="13254" y="276"/>
                  </a:lnTo>
                  <a:lnTo>
                    <a:pt x="15260" y="957"/>
                  </a:lnTo>
                  <a:lnTo>
                    <a:pt x="17094" y="2017"/>
                  </a:lnTo>
                  <a:lnTo>
                    <a:pt x="18687" y="3413"/>
                  </a:lnTo>
                  <a:lnTo>
                    <a:pt x="19976" y="5094"/>
                  </a:lnTo>
                  <a:lnTo>
                    <a:pt x="20913" y="6994"/>
                  </a:lnTo>
                  <a:lnTo>
                    <a:pt x="21461" y="9040"/>
                  </a:lnTo>
                  <a:lnTo>
                    <a:pt x="21600" y="10446"/>
                  </a:lnTo>
                  <a:lnTo>
                    <a:pt x="21600" y="10800"/>
                  </a:lnTo>
                  <a:lnTo>
                    <a:pt x="21600" y="11154"/>
                  </a:lnTo>
                  <a:lnTo>
                    <a:pt x="21323" y="13254"/>
                  </a:lnTo>
                  <a:lnTo>
                    <a:pt x="20642" y="15260"/>
                  </a:lnTo>
                  <a:lnTo>
                    <a:pt x="19583" y="17094"/>
                  </a:lnTo>
                  <a:lnTo>
                    <a:pt x="18187" y="18687"/>
                  </a:lnTo>
                  <a:lnTo>
                    <a:pt x="16506" y="19976"/>
                  </a:lnTo>
                  <a:lnTo>
                    <a:pt x="14606" y="20913"/>
                  </a:lnTo>
                  <a:lnTo>
                    <a:pt x="12560" y="21461"/>
                  </a:lnTo>
                  <a:lnTo>
                    <a:pt x="11507" y="21583"/>
                  </a:lnTo>
                  <a:lnTo>
                    <a:pt x="11154" y="21600"/>
                  </a:lnTo>
                  <a:close/>
                </a:path>
              </a:pathLst>
            </a:custGeom>
            <a:solidFill>
              <a:srgbClr val="E6F0FF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pic>
          <p:nvPicPr>
            <p:cNvPr id="244" name="object 31" descr="object 3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48194" y="906197"/>
              <a:ext cx="409686" cy="26655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46" name="object 22"/>
          <p:cNvSpPr txBox="1"/>
          <p:nvPr/>
        </p:nvSpPr>
        <p:spPr>
          <a:xfrm>
            <a:off x="14345685" y="15653049"/>
            <a:ext cx="4191994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marR="10178" indent="12700">
              <a:lnSpc>
                <a:spcPct val="113100"/>
              </a:lnSpc>
              <a:spcBef>
                <a:spcPts val="200"/>
              </a:spcBef>
              <a:defRPr sz="2800">
                <a:solidFill>
                  <a:srgbClr val="1D293B"/>
                </a:solidFill>
              </a:defRPr>
            </a:lvl1pPr>
          </a:lstStyle>
          <a:p>
            <a:r>
              <a:t>시내버스 음성 안내방송 구축</a:t>
            </a:r>
          </a:p>
        </p:txBody>
      </p:sp>
      <p:grpSp>
        <p:nvGrpSpPr>
          <p:cNvPr id="250" name="object 18"/>
          <p:cNvGrpSpPr/>
          <p:nvPr/>
        </p:nvGrpSpPr>
        <p:grpSpPr>
          <a:xfrm>
            <a:off x="13505059" y="5180685"/>
            <a:ext cx="5854865" cy="2078949"/>
            <a:chOff x="0" y="0"/>
            <a:chExt cx="5854863" cy="2078948"/>
          </a:xfrm>
        </p:grpSpPr>
        <p:sp>
          <p:nvSpPr>
            <p:cNvPr id="247" name="object 19"/>
            <p:cNvSpPr/>
            <p:nvPr/>
          </p:nvSpPr>
          <p:spPr>
            <a:xfrm>
              <a:off x="0" y="-1"/>
              <a:ext cx="5854864" cy="20789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821" y="21600"/>
                  </a:moveTo>
                  <a:lnTo>
                    <a:pt x="779" y="21600"/>
                  </a:lnTo>
                  <a:lnTo>
                    <a:pt x="725" y="21587"/>
                  </a:lnTo>
                  <a:lnTo>
                    <a:pt x="416" y="21322"/>
                  </a:lnTo>
                  <a:lnTo>
                    <a:pt x="171" y="20778"/>
                  </a:lnTo>
                  <a:lnTo>
                    <a:pt x="27" y="20040"/>
                  </a:lnTo>
                  <a:lnTo>
                    <a:pt x="0" y="19631"/>
                  </a:lnTo>
                  <a:lnTo>
                    <a:pt x="0" y="1969"/>
                  </a:lnTo>
                  <a:lnTo>
                    <a:pt x="84" y="1173"/>
                  </a:lnTo>
                  <a:lnTo>
                    <a:pt x="283" y="519"/>
                  </a:lnTo>
                  <a:lnTo>
                    <a:pt x="565" y="107"/>
                  </a:lnTo>
                  <a:lnTo>
                    <a:pt x="779" y="0"/>
                  </a:lnTo>
                  <a:lnTo>
                    <a:pt x="20821" y="0"/>
                  </a:lnTo>
                  <a:lnTo>
                    <a:pt x="21136" y="213"/>
                  </a:lnTo>
                  <a:lnTo>
                    <a:pt x="21395" y="715"/>
                  </a:lnTo>
                  <a:lnTo>
                    <a:pt x="21557" y="1429"/>
                  </a:lnTo>
                  <a:lnTo>
                    <a:pt x="21600" y="1969"/>
                  </a:lnTo>
                  <a:lnTo>
                    <a:pt x="21600" y="19631"/>
                  </a:lnTo>
                  <a:lnTo>
                    <a:pt x="21516" y="20427"/>
                  </a:lnTo>
                  <a:lnTo>
                    <a:pt x="21317" y="21081"/>
                  </a:lnTo>
                  <a:lnTo>
                    <a:pt x="21035" y="21493"/>
                  </a:lnTo>
                  <a:lnTo>
                    <a:pt x="20875" y="21587"/>
                  </a:lnTo>
                  <a:lnTo>
                    <a:pt x="20821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sp>
          <p:nvSpPr>
            <p:cNvPr id="248" name="object 20"/>
            <p:cNvSpPr/>
            <p:nvPr/>
          </p:nvSpPr>
          <p:spPr>
            <a:xfrm>
              <a:off x="282388" y="625376"/>
              <a:ext cx="941298" cy="8451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154" y="21600"/>
                  </a:moveTo>
                  <a:lnTo>
                    <a:pt x="10446" y="21600"/>
                  </a:lnTo>
                  <a:lnTo>
                    <a:pt x="10093" y="21583"/>
                  </a:lnTo>
                  <a:lnTo>
                    <a:pt x="8346" y="21323"/>
                  </a:lnTo>
                  <a:lnTo>
                    <a:pt x="6340" y="20643"/>
                  </a:lnTo>
                  <a:lnTo>
                    <a:pt x="4506" y="19583"/>
                  </a:lnTo>
                  <a:lnTo>
                    <a:pt x="2913" y="18187"/>
                  </a:lnTo>
                  <a:lnTo>
                    <a:pt x="1624" y="16506"/>
                  </a:lnTo>
                  <a:lnTo>
                    <a:pt x="687" y="14606"/>
                  </a:lnTo>
                  <a:lnTo>
                    <a:pt x="138" y="12560"/>
                  </a:lnTo>
                  <a:lnTo>
                    <a:pt x="0" y="11154"/>
                  </a:lnTo>
                  <a:lnTo>
                    <a:pt x="0" y="10446"/>
                  </a:lnTo>
                  <a:lnTo>
                    <a:pt x="276" y="8346"/>
                  </a:lnTo>
                  <a:lnTo>
                    <a:pt x="957" y="6340"/>
                  </a:lnTo>
                  <a:lnTo>
                    <a:pt x="2017" y="4506"/>
                  </a:lnTo>
                  <a:lnTo>
                    <a:pt x="3413" y="2913"/>
                  </a:lnTo>
                  <a:lnTo>
                    <a:pt x="5094" y="1624"/>
                  </a:lnTo>
                  <a:lnTo>
                    <a:pt x="6994" y="687"/>
                  </a:lnTo>
                  <a:lnTo>
                    <a:pt x="9040" y="138"/>
                  </a:lnTo>
                  <a:lnTo>
                    <a:pt x="10446" y="0"/>
                  </a:lnTo>
                  <a:lnTo>
                    <a:pt x="11154" y="0"/>
                  </a:lnTo>
                  <a:lnTo>
                    <a:pt x="13254" y="276"/>
                  </a:lnTo>
                  <a:lnTo>
                    <a:pt x="15260" y="957"/>
                  </a:lnTo>
                  <a:lnTo>
                    <a:pt x="17094" y="2017"/>
                  </a:lnTo>
                  <a:lnTo>
                    <a:pt x="18687" y="3413"/>
                  </a:lnTo>
                  <a:lnTo>
                    <a:pt x="19976" y="5094"/>
                  </a:lnTo>
                  <a:lnTo>
                    <a:pt x="20913" y="6994"/>
                  </a:lnTo>
                  <a:lnTo>
                    <a:pt x="21461" y="9040"/>
                  </a:lnTo>
                  <a:lnTo>
                    <a:pt x="21600" y="10446"/>
                  </a:lnTo>
                  <a:lnTo>
                    <a:pt x="21600" y="10800"/>
                  </a:lnTo>
                  <a:lnTo>
                    <a:pt x="21600" y="11154"/>
                  </a:lnTo>
                  <a:lnTo>
                    <a:pt x="21323" y="13254"/>
                  </a:lnTo>
                  <a:lnTo>
                    <a:pt x="20642" y="15260"/>
                  </a:lnTo>
                  <a:lnTo>
                    <a:pt x="19583" y="17094"/>
                  </a:lnTo>
                  <a:lnTo>
                    <a:pt x="18187" y="18687"/>
                  </a:lnTo>
                  <a:lnTo>
                    <a:pt x="16506" y="19976"/>
                  </a:lnTo>
                  <a:lnTo>
                    <a:pt x="14606" y="20913"/>
                  </a:lnTo>
                  <a:lnTo>
                    <a:pt x="12560" y="21461"/>
                  </a:lnTo>
                  <a:lnTo>
                    <a:pt x="11507" y="21583"/>
                  </a:lnTo>
                  <a:lnTo>
                    <a:pt x="11154" y="21600"/>
                  </a:lnTo>
                  <a:close/>
                </a:path>
              </a:pathLst>
            </a:custGeom>
            <a:solidFill>
              <a:srgbClr val="E6F0FF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pic>
          <p:nvPicPr>
            <p:cNvPr id="249" name="object 31" descr="object 3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48194" y="906197"/>
              <a:ext cx="409686" cy="26655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51" name="object 22"/>
          <p:cNvSpPr txBox="1"/>
          <p:nvPr/>
        </p:nvSpPr>
        <p:spPr>
          <a:xfrm>
            <a:off x="14968213" y="5963276"/>
            <a:ext cx="4191994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marR="10178" indent="12700">
              <a:lnSpc>
                <a:spcPct val="113100"/>
              </a:lnSpc>
              <a:spcBef>
                <a:spcPts val="200"/>
              </a:spcBef>
              <a:defRPr sz="2800">
                <a:solidFill>
                  <a:srgbClr val="1D293B"/>
                </a:solidFill>
              </a:defRPr>
            </a:lvl1pPr>
          </a:lstStyle>
          <a:p>
            <a:r>
              <a:t>시내버스 전자노선도</a:t>
            </a:r>
          </a:p>
        </p:txBody>
      </p:sp>
      <p:grpSp>
        <p:nvGrpSpPr>
          <p:cNvPr id="255" name="object 18"/>
          <p:cNvGrpSpPr/>
          <p:nvPr/>
        </p:nvGrpSpPr>
        <p:grpSpPr>
          <a:xfrm>
            <a:off x="13480062" y="2576249"/>
            <a:ext cx="5854865" cy="2078949"/>
            <a:chOff x="0" y="0"/>
            <a:chExt cx="5854863" cy="2078948"/>
          </a:xfrm>
        </p:grpSpPr>
        <p:sp>
          <p:nvSpPr>
            <p:cNvPr id="252" name="object 19"/>
            <p:cNvSpPr/>
            <p:nvPr/>
          </p:nvSpPr>
          <p:spPr>
            <a:xfrm>
              <a:off x="0" y="-1"/>
              <a:ext cx="5854864" cy="20789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821" y="21600"/>
                  </a:moveTo>
                  <a:lnTo>
                    <a:pt x="779" y="21600"/>
                  </a:lnTo>
                  <a:lnTo>
                    <a:pt x="725" y="21587"/>
                  </a:lnTo>
                  <a:lnTo>
                    <a:pt x="416" y="21322"/>
                  </a:lnTo>
                  <a:lnTo>
                    <a:pt x="171" y="20778"/>
                  </a:lnTo>
                  <a:lnTo>
                    <a:pt x="27" y="20040"/>
                  </a:lnTo>
                  <a:lnTo>
                    <a:pt x="0" y="19631"/>
                  </a:lnTo>
                  <a:lnTo>
                    <a:pt x="0" y="1969"/>
                  </a:lnTo>
                  <a:lnTo>
                    <a:pt x="84" y="1173"/>
                  </a:lnTo>
                  <a:lnTo>
                    <a:pt x="283" y="519"/>
                  </a:lnTo>
                  <a:lnTo>
                    <a:pt x="565" y="107"/>
                  </a:lnTo>
                  <a:lnTo>
                    <a:pt x="779" y="0"/>
                  </a:lnTo>
                  <a:lnTo>
                    <a:pt x="20821" y="0"/>
                  </a:lnTo>
                  <a:lnTo>
                    <a:pt x="21136" y="213"/>
                  </a:lnTo>
                  <a:lnTo>
                    <a:pt x="21395" y="715"/>
                  </a:lnTo>
                  <a:lnTo>
                    <a:pt x="21557" y="1429"/>
                  </a:lnTo>
                  <a:lnTo>
                    <a:pt x="21600" y="1969"/>
                  </a:lnTo>
                  <a:lnTo>
                    <a:pt x="21600" y="19631"/>
                  </a:lnTo>
                  <a:lnTo>
                    <a:pt x="21516" y="20427"/>
                  </a:lnTo>
                  <a:lnTo>
                    <a:pt x="21317" y="21081"/>
                  </a:lnTo>
                  <a:lnTo>
                    <a:pt x="21035" y="21493"/>
                  </a:lnTo>
                  <a:lnTo>
                    <a:pt x="20875" y="21587"/>
                  </a:lnTo>
                  <a:lnTo>
                    <a:pt x="20821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sp>
          <p:nvSpPr>
            <p:cNvPr id="253" name="object 20"/>
            <p:cNvSpPr/>
            <p:nvPr/>
          </p:nvSpPr>
          <p:spPr>
            <a:xfrm>
              <a:off x="282388" y="625376"/>
              <a:ext cx="941298" cy="8451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154" y="21600"/>
                  </a:moveTo>
                  <a:lnTo>
                    <a:pt x="10446" y="21600"/>
                  </a:lnTo>
                  <a:lnTo>
                    <a:pt x="10093" y="21583"/>
                  </a:lnTo>
                  <a:lnTo>
                    <a:pt x="8346" y="21323"/>
                  </a:lnTo>
                  <a:lnTo>
                    <a:pt x="6340" y="20643"/>
                  </a:lnTo>
                  <a:lnTo>
                    <a:pt x="4506" y="19583"/>
                  </a:lnTo>
                  <a:lnTo>
                    <a:pt x="2913" y="18187"/>
                  </a:lnTo>
                  <a:lnTo>
                    <a:pt x="1624" y="16506"/>
                  </a:lnTo>
                  <a:lnTo>
                    <a:pt x="687" y="14606"/>
                  </a:lnTo>
                  <a:lnTo>
                    <a:pt x="138" y="12560"/>
                  </a:lnTo>
                  <a:lnTo>
                    <a:pt x="0" y="11154"/>
                  </a:lnTo>
                  <a:lnTo>
                    <a:pt x="0" y="10446"/>
                  </a:lnTo>
                  <a:lnTo>
                    <a:pt x="276" y="8346"/>
                  </a:lnTo>
                  <a:lnTo>
                    <a:pt x="957" y="6340"/>
                  </a:lnTo>
                  <a:lnTo>
                    <a:pt x="2017" y="4506"/>
                  </a:lnTo>
                  <a:lnTo>
                    <a:pt x="3413" y="2913"/>
                  </a:lnTo>
                  <a:lnTo>
                    <a:pt x="5094" y="1624"/>
                  </a:lnTo>
                  <a:lnTo>
                    <a:pt x="6994" y="687"/>
                  </a:lnTo>
                  <a:lnTo>
                    <a:pt x="9040" y="138"/>
                  </a:lnTo>
                  <a:lnTo>
                    <a:pt x="10446" y="0"/>
                  </a:lnTo>
                  <a:lnTo>
                    <a:pt x="11154" y="0"/>
                  </a:lnTo>
                  <a:lnTo>
                    <a:pt x="13254" y="276"/>
                  </a:lnTo>
                  <a:lnTo>
                    <a:pt x="15260" y="957"/>
                  </a:lnTo>
                  <a:lnTo>
                    <a:pt x="17094" y="2017"/>
                  </a:lnTo>
                  <a:lnTo>
                    <a:pt x="18687" y="3413"/>
                  </a:lnTo>
                  <a:lnTo>
                    <a:pt x="19976" y="5094"/>
                  </a:lnTo>
                  <a:lnTo>
                    <a:pt x="20913" y="6994"/>
                  </a:lnTo>
                  <a:lnTo>
                    <a:pt x="21461" y="9040"/>
                  </a:lnTo>
                  <a:lnTo>
                    <a:pt x="21600" y="10446"/>
                  </a:lnTo>
                  <a:lnTo>
                    <a:pt x="21600" y="10800"/>
                  </a:lnTo>
                  <a:lnTo>
                    <a:pt x="21600" y="11154"/>
                  </a:lnTo>
                  <a:lnTo>
                    <a:pt x="21323" y="13254"/>
                  </a:lnTo>
                  <a:lnTo>
                    <a:pt x="20642" y="15260"/>
                  </a:lnTo>
                  <a:lnTo>
                    <a:pt x="19583" y="17094"/>
                  </a:lnTo>
                  <a:lnTo>
                    <a:pt x="18187" y="18687"/>
                  </a:lnTo>
                  <a:lnTo>
                    <a:pt x="16506" y="19976"/>
                  </a:lnTo>
                  <a:lnTo>
                    <a:pt x="14606" y="20913"/>
                  </a:lnTo>
                  <a:lnTo>
                    <a:pt x="12560" y="21461"/>
                  </a:lnTo>
                  <a:lnTo>
                    <a:pt x="11507" y="21583"/>
                  </a:lnTo>
                  <a:lnTo>
                    <a:pt x="11154" y="21600"/>
                  </a:lnTo>
                  <a:close/>
                </a:path>
              </a:pathLst>
            </a:custGeom>
            <a:solidFill>
              <a:srgbClr val="E6F0FF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pic>
          <p:nvPicPr>
            <p:cNvPr id="254" name="object 31" descr="object 3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48194" y="906197"/>
              <a:ext cx="409686" cy="26655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56" name="object 22"/>
          <p:cNvSpPr txBox="1"/>
          <p:nvPr/>
        </p:nvSpPr>
        <p:spPr>
          <a:xfrm>
            <a:off x="14943216" y="3358840"/>
            <a:ext cx="4191994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marR="10178" indent="12700">
              <a:lnSpc>
                <a:spcPct val="113100"/>
              </a:lnSpc>
              <a:spcBef>
                <a:spcPts val="200"/>
              </a:spcBef>
              <a:defRPr sz="2800">
                <a:solidFill>
                  <a:srgbClr val="1D293B"/>
                </a:solidFill>
              </a:defRPr>
            </a:lvl1pPr>
          </a:lstStyle>
          <a:p>
            <a:r>
              <a:t>시내버스 실내 LED 광고판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object 2"/>
          <p:cNvSpPr txBox="1">
            <a:spLocks noGrp="1"/>
          </p:cNvSpPr>
          <p:nvPr>
            <p:ph type="title"/>
          </p:nvPr>
        </p:nvSpPr>
        <p:spPr>
          <a:xfrm>
            <a:off x="715438" y="802225"/>
            <a:ext cx="17111008" cy="948413"/>
          </a:xfrm>
          <a:prstGeom prst="rect">
            <a:avLst/>
          </a:prstGeom>
        </p:spPr>
        <p:txBody>
          <a:bodyPr/>
          <a:lstStyle>
            <a:lvl1pPr indent="12700">
              <a:defRPr sz="5200"/>
            </a:lvl1pPr>
          </a:lstStyle>
          <a:p>
            <a:r>
              <a:t>핵심 제품 및 서비스 (Key Products &amp; Services)</a:t>
            </a:r>
          </a:p>
        </p:txBody>
      </p:sp>
      <p:grpSp>
        <p:nvGrpSpPr>
          <p:cNvPr id="262" name="object 3"/>
          <p:cNvGrpSpPr/>
          <p:nvPr/>
        </p:nvGrpSpPr>
        <p:grpSpPr>
          <a:xfrm>
            <a:off x="676079" y="2576123"/>
            <a:ext cx="5821007" cy="3145981"/>
            <a:chOff x="0" y="0"/>
            <a:chExt cx="5821006" cy="3145979"/>
          </a:xfrm>
        </p:grpSpPr>
        <p:sp>
          <p:nvSpPr>
            <p:cNvPr id="259" name="object 4"/>
            <p:cNvSpPr/>
            <p:nvPr/>
          </p:nvSpPr>
          <p:spPr>
            <a:xfrm>
              <a:off x="-1" y="-1"/>
              <a:ext cx="5821008" cy="3145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816" y="21600"/>
                  </a:moveTo>
                  <a:lnTo>
                    <a:pt x="784" y="21600"/>
                  </a:lnTo>
                  <a:lnTo>
                    <a:pt x="729" y="21590"/>
                  </a:lnTo>
                  <a:lnTo>
                    <a:pt x="419" y="21395"/>
                  </a:lnTo>
                  <a:lnTo>
                    <a:pt x="172" y="20995"/>
                  </a:lnTo>
                  <a:lnTo>
                    <a:pt x="27" y="20451"/>
                  </a:lnTo>
                  <a:lnTo>
                    <a:pt x="0" y="20150"/>
                  </a:lnTo>
                  <a:lnTo>
                    <a:pt x="0" y="1450"/>
                  </a:lnTo>
                  <a:lnTo>
                    <a:pt x="85" y="864"/>
                  </a:lnTo>
                  <a:lnTo>
                    <a:pt x="285" y="383"/>
                  </a:lnTo>
                  <a:lnTo>
                    <a:pt x="569" y="79"/>
                  </a:lnTo>
                  <a:lnTo>
                    <a:pt x="784" y="0"/>
                  </a:lnTo>
                  <a:lnTo>
                    <a:pt x="20816" y="0"/>
                  </a:lnTo>
                  <a:lnTo>
                    <a:pt x="21133" y="157"/>
                  </a:lnTo>
                  <a:lnTo>
                    <a:pt x="21393" y="527"/>
                  </a:lnTo>
                  <a:lnTo>
                    <a:pt x="21557" y="1052"/>
                  </a:lnTo>
                  <a:lnTo>
                    <a:pt x="21600" y="1450"/>
                  </a:lnTo>
                  <a:lnTo>
                    <a:pt x="21600" y="20150"/>
                  </a:lnTo>
                  <a:lnTo>
                    <a:pt x="21515" y="20736"/>
                  </a:lnTo>
                  <a:lnTo>
                    <a:pt x="21315" y="21217"/>
                  </a:lnTo>
                  <a:lnTo>
                    <a:pt x="21031" y="21521"/>
                  </a:lnTo>
                  <a:lnTo>
                    <a:pt x="20871" y="21590"/>
                  </a:lnTo>
                  <a:lnTo>
                    <a:pt x="20816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sp>
          <p:nvSpPr>
            <p:cNvPr id="260" name="object 5"/>
            <p:cNvSpPr/>
            <p:nvPr/>
          </p:nvSpPr>
          <p:spPr>
            <a:xfrm>
              <a:off x="-1" y="-1"/>
              <a:ext cx="2260585" cy="3145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2160" y="21600"/>
                  </a:lnTo>
                  <a:lnTo>
                    <a:pt x="1947" y="21593"/>
                  </a:lnTo>
                  <a:lnTo>
                    <a:pt x="1141" y="21417"/>
                  </a:lnTo>
                  <a:lnTo>
                    <a:pt x="489" y="21032"/>
                  </a:lnTo>
                  <a:lnTo>
                    <a:pt x="92" y="20498"/>
                  </a:lnTo>
                  <a:lnTo>
                    <a:pt x="0" y="20048"/>
                  </a:lnTo>
                  <a:lnTo>
                    <a:pt x="0" y="1552"/>
                  </a:lnTo>
                  <a:lnTo>
                    <a:pt x="164" y="958"/>
                  </a:lnTo>
                  <a:lnTo>
                    <a:pt x="633" y="455"/>
                  </a:lnTo>
                  <a:lnTo>
                    <a:pt x="1333" y="118"/>
                  </a:lnTo>
                  <a:lnTo>
                    <a:pt x="2160" y="0"/>
                  </a:ln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E6F0FF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pic>
          <p:nvPicPr>
            <p:cNvPr id="261" name="object 6" descr="object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60748" y="1431704"/>
              <a:ext cx="339087" cy="26373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63" name="object 7"/>
          <p:cNvSpPr txBox="1"/>
          <p:nvPr/>
        </p:nvSpPr>
        <p:spPr>
          <a:xfrm>
            <a:off x="3035920" y="3135326"/>
            <a:ext cx="3272786" cy="23763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>
              <a:spcBef>
                <a:spcPts val="1800"/>
              </a:spcBef>
              <a:defRPr sz="2500">
                <a:solidFill>
                  <a:srgbClr val="0056B3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t>교통카드 단말기 유지보수</a:t>
            </a:r>
          </a:p>
          <a:p>
            <a:pPr marR="10178" indent="12700">
              <a:lnSpc>
                <a:spcPct val="120600"/>
              </a:lnSpc>
              <a:spcBef>
                <a:spcPts val="2000"/>
              </a:spcBef>
              <a:defRPr sz="2100">
                <a:solidFill>
                  <a:srgbClr val="465469"/>
                </a:solidFill>
              </a:defRPr>
            </a:pPr>
            <a:r>
              <a:t>버스 요금의 현금 전자지불 </a:t>
            </a:r>
            <a:br/>
            <a:r>
              <a:t>솔루션에 대한 유지보수를 진행합니다. 전국을 커버하는 서비스 망을 가지고 있습니다.</a:t>
            </a:r>
          </a:p>
        </p:txBody>
      </p:sp>
      <p:grpSp>
        <p:nvGrpSpPr>
          <p:cNvPr id="267" name="object 8"/>
          <p:cNvGrpSpPr/>
          <p:nvPr/>
        </p:nvGrpSpPr>
        <p:grpSpPr>
          <a:xfrm>
            <a:off x="6873851" y="2576123"/>
            <a:ext cx="5821009" cy="3145981"/>
            <a:chOff x="0" y="0"/>
            <a:chExt cx="5821007" cy="3145979"/>
          </a:xfrm>
        </p:grpSpPr>
        <p:sp>
          <p:nvSpPr>
            <p:cNvPr id="264" name="object 9"/>
            <p:cNvSpPr/>
            <p:nvPr/>
          </p:nvSpPr>
          <p:spPr>
            <a:xfrm>
              <a:off x="0" y="-1"/>
              <a:ext cx="5821008" cy="3145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816" y="21600"/>
                  </a:moveTo>
                  <a:lnTo>
                    <a:pt x="784" y="21600"/>
                  </a:lnTo>
                  <a:lnTo>
                    <a:pt x="729" y="21590"/>
                  </a:lnTo>
                  <a:lnTo>
                    <a:pt x="419" y="21395"/>
                  </a:lnTo>
                  <a:lnTo>
                    <a:pt x="172" y="20995"/>
                  </a:lnTo>
                  <a:lnTo>
                    <a:pt x="27" y="20451"/>
                  </a:lnTo>
                  <a:lnTo>
                    <a:pt x="0" y="20150"/>
                  </a:lnTo>
                  <a:lnTo>
                    <a:pt x="0" y="1450"/>
                  </a:lnTo>
                  <a:lnTo>
                    <a:pt x="85" y="864"/>
                  </a:lnTo>
                  <a:lnTo>
                    <a:pt x="285" y="383"/>
                  </a:lnTo>
                  <a:lnTo>
                    <a:pt x="569" y="79"/>
                  </a:lnTo>
                  <a:lnTo>
                    <a:pt x="784" y="0"/>
                  </a:lnTo>
                  <a:lnTo>
                    <a:pt x="20816" y="0"/>
                  </a:lnTo>
                  <a:lnTo>
                    <a:pt x="21133" y="157"/>
                  </a:lnTo>
                  <a:lnTo>
                    <a:pt x="21393" y="527"/>
                  </a:lnTo>
                  <a:lnTo>
                    <a:pt x="21557" y="1052"/>
                  </a:lnTo>
                  <a:lnTo>
                    <a:pt x="21600" y="1450"/>
                  </a:lnTo>
                  <a:lnTo>
                    <a:pt x="21600" y="20150"/>
                  </a:lnTo>
                  <a:lnTo>
                    <a:pt x="21515" y="20736"/>
                  </a:lnTo>
                  <a:lnTo>
                    <a:pt x="21315" y="21217"/>
                  </a:lnTo>
                  <a:lnTo>
                    <a:pt x="21031" y="21521"/>
                  </a:lnTo>
                  <a:lnTo>
                    <a:pt x="20871" y="21590"/>
                  </a:lnTo>
                  <a:lnTo>
                    <a:pt x="20816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sp>
          <p:nvSpPr>
            <p:cNvPr id="265" name="object 10"/>
            <p:cNvSpPr/>
            <p:nvPr/>
          </p:nvSpPr>
          <p:spPr>
            <a:xfrm>
              <a:off x="-1" y="-1"/>
              <a:ext cx="2260585" cy="3145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2160" y="21600"/>
                  </a:lnTo>
                  <a:lnTo>
                    <a:pt x="1947" y="21593"/>
                  </a:lnTo>
                  <a:lnTo>
                    <a:pt x="1141" y="21417"/>
                  </a:lnTo>
                  <a:lnTo>
                    <a:pt x="489" y="21032"/>
                  </a:lnTo>
                  <a:lnTo>
                    <a:pt x="92" y="20498"/>
                  </a:lnTo>
                  <a:lnTo>
                    <a:pt x="0" y="20048"/>
                  </a:lnTo>
                  <a:lnTo>
                    <a:pt x="0" y="1552"/>
                  </a:lnTo>
                  <a:lnTo>
                    <a:pt x="164" y="958"/>
                  </a:lnTo>
                  <a:lnTo>
                    <a:pt x="633" y="455"/>
                  </a:lnTo>
                  <a:lnTo>
                    <a:pt x="1333" y="118"/>
                  </a:lnTo>
                  <a:lnTo>
                    <a:pt x="2160" y="0"/>
                  </a:ln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E6F0FF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pic>
          <p:nvPicPr>
            <p:cNvPr id="266" name="object 11" descr="object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9587" y="1412866"/>
              <a:ext cx="301410" cy="30141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68" name="object 12"/>
          <p:cNvSpPr txBox="1"/>
          <p:nvPr/>
        </p:nvSpPr>
        <p:spPr>
          <a:xfrm>
            <a:off x="9424428" y="3148026"/>
            <a:ext cx="2924948" cy="26421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>
              <a:spcBef>
                <a:spcPts val="1800"/>
              </a:spcBef>
              <a:defRPr sz="2500">
                <a:solidFill>
                  <a:srgbClr val="0056B3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t>디지털 타코그래프</a:t>
            </a:r>
          </a:p>
          <a:p>
            <a:pPr marR="10178" indent="12700">
              <a:lnSpc>
                <a:spcPct val="120600"/>
              </a:lnSpc>
              <a:spcBef>
                <a:spcPts val="2000"/>
              </a:spcBef>
              <a:defRPr sz="2100">
                <a:solidFill>
                  <a:srgbClr val="465469"/>
                </a:solidFill>
              </a:defRPr>
            </a:pPr>
            <a:r>
              <a:t>신개념 통합형 디지털운행기록 계로, 정밀한 데이터 </a:t>
            </a:r>
            <a:br/>
            <a:r>
              <a:t>수집과 분석을 통한 운행 </a:t>
            </a:r>
            <a:br/>
            <a:r>
              <a:t>관리가 가능합 니다.</a:t>
            </a:r>
          </a:p>
        </p:txBody>
      </p:sp>
      <p:grpSp>
        <p:nvGrpSpPr>
          <p:cNvPr id="272" name="object 13"/>
          <p:cNvGrpSpPr/>
          <p:nvPr/>
        </p:nvGrpSpPr>
        <p:grpSpPr>
          <a:xfrm>
            <a:off x="676079" y="6098870"/>
            <a:ext cx="5821007" cy="3127143"/>
            <a:chOff x="0" y="0"/>
            <a:chExt cx="5821006" cy="3127141"/>
          </a:xfrm>
        </p:grpSpPr>
        <p:sp>
          <p:nvSpPr>
            <p:cNvPr id="269" name="object 14"/>
            <p:cNvSpPr/>
            <p:nvPr/>
          </p:nvSpPr>
          <p:spPr>
            <a:xfrm>
              <a:off x="-1" y="-1"/>
              <a:ext cx="5821008" cy="31271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816" y="21600"/>
                  </a:moveTo>
                  <a:lnTo>
                    <a:pt x="784" y="21600"/>
                  </a:lnTo>
                  <a:lnTo>
                    <a:pt x="729" y="21590"/>
                  </a:lnTo>
                  <a:lnTo>
                    <a:pt x="419" y="21394"/>
                  </a:lnTo>
                  <a:lnTo>
                    <a:pt x="172" y="20991"/>
                  </a:lnTo>
                  <a:lnTo>
                    <a:pt x="27" y="20444"/>
                  </a:lnTo>
                  <a:lnTo>
                    <a:pt x="0" y="20141"/>
                  </a:lnTo>
                  <a:lnTo>
                    <a:pt x="0" y="1459"/>
                  </a:lnTo>
                  <a:lnTo>
                    <a:pt x="85" y="869"/>
                  </a:lnTo>
                  <a:lnTo>
                    <a:pt x="285" y="385"/>
                  </a:lnTo>
                  <a:lnTo>
                    <a:pt x="569" y="80"/>
                  </a:lnTo>
                  <a:lnTo>
                    <a:pt x="784" y="0"/>
                  </a:lnTo>
                  <a:lnTo>
                    <a:pt x="20816" y="0"/>
                  </a:lnTo>
                  <a:lnTo>
                    <a:pt x="21133" y="158"/>
                  </a:lnTo>
                  <a:lnTo>
                    <a:pt x="21393" y="530"/>
                  </a:lnTo>
                  <a:lnTo>
                    <a:pt x="21557" y="1059"/>
                  </a:lnTo>
                  <a:lnTo>
                    <a:pt x="21600" y="1459"/>
                  </a:lnTo>
                  <a:lnTo>
                    <a:pt x="21600" y="20141"/>
                  </a:lnTo>
                  <a:lnTo>
                    <a:pt x="21515" y="20731"/>
                  </a:lnTo>
                  <a:lnTo>
                    <a:pt x="21315" y="21215"/>
                  </a:lnTo>
                  <a:lnTo>
                    <a:pt x="21031" y="21520"/>
                  </a:lnTo>
                  <a:lnTo>
                    <a:pt x="20871" y="21590"/>
                  </a:lnTo>
                  <a:lnTo>
                    <a:pt x="20816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sp>
          <p:nvSpPr>
            <p:cNvPr id="270" name="object 15"/>
            <p:cNvSpPr/>
            <p:nvPr/>
          </p:nvSpPr>
          <p:spPr>
            <a:xfrm>
              <a:off x="-1" y="-1"/>
              <a:ext cx="2260585" cy="31271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2160" y="21600"/>
                  </a:lnTo>
                  <a:lnTo>
                    <a:pt x="1947" y="21593"/>
                  </a:lnTo>
                  <a:lnTo>
                    <a:pt x="1141" y="21415"/>
                  </a:lnTo>
                  <a:lnTo>
                    <a:pt x="489" y="21029"/>
                  </a:lnTo>
                  <a:lnTo>
                    <a:pt x="92" y="20491"/>
                  </a:lnTo>
                  <a:lnTo>
                    <a:pt x="0" y="20039"/>
                  </a:lnTo>
                  <a:lnTo>
                    <a:pt x="0" y="1561"/>
                  </a:lnTo>
                  <a:lnTo>
                    <a:pt x="164" y="964"/>
                  </a:lnTo>
                  <a:lnTo>
                    <a:pt x="633" y="457"/>
                  </a:lnTo>
                  <a:lnTo>
                    <a:pt x="1333" y="119"/>
                  </a:lnTo>
                  <a:lnTo>
                    <a:pt x="2160" y="0"/>
                  </a:ln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E6F0FF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pic>
          <p:nvPicPr>
            <p:cNvPr id="271" name="object 16" descr="object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9587" y="1412868"/>
              <a:ext cx="301410" cy="30141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73" name="object 17"/>
          <p:cNvSpPr txBox="1"/>
          <p:nvPr/>
        </p:nvSpPr>
        <p:spPr>
          <a:xfrm>
            <a:off x="3194122" y="6896355"/>
            <a:ext cx="3272786" cy="1634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>
              <a:spcBef>
                <a:spcPts val="200"/>
              </a:spcBef>
              <a:defRPr sz="2500">
                <a:solidFill>
                  <a:srgbClr val="0056B3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t>LED 전광판</a:t>
            </a:r>
          </a:p>
          <a:p>
            <a:pPr marR="10178" indent="12700">
              <a:lnSpc>
                <a:spcPct val="118400"/>
              </a:lnSpc>
              <a:spcBef>
                <a:spcPts val="1000"/>
              </a:spcBef>
              <a:defRPr sz="2100">
                <a:solidFill>
                  <a:srgbClr val="465469"/>
                </a:solidFill>
              </a:defRPr>
            </a:pPr>
            <a:r>
              <a:t>고속·시내·시외 버스, 정류장 </a:t>
            </a:r>
            <a:br/>
            <a:r>
              <a:t>안내 시스템으로 선명한 화질과 </a:t>
            </a:r>
            <a:br/>
            <a:r>
              <a:t>높은 가독성을 제공합니다.</a:t>
            </a:r>
          </a:p>
        </p:txBody>
      </p:sp>
      <p:grpSp>
        <p:nvGrpSpPr>
          <p:cNvPr id="277" name="object 18"/>
          <p:cNvGrpSpPr/>
          <p:nvPr/>
        </p:nvGrpSpPr>
        <p:grpSpPr>
          <a:xfrm>
            <a:off x="6873851" y="6098870"/>
            <a:ext cx="5821009" cy="3127143"/>
            <a:chOff x="0" y="0"/>
            <a:chExt cx="5821007" cy="3127141"/>
          </a:xfrm>
        </p:grpSpPr>
        <p:sp>
          <p:nvSpPr>
            <p:cNvPr id="274" name="object 19"/>
            <p:cNvSpPr/>
            <p:nvPr/>
          </p:nvSpPr>
          <p:spPr>
            <a:xfrm>
              <a:off x="0" y="-1"/>
              <a:ext cx="5821008" cy="31271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816" y="21600"/>
                  </a:moveTo>
                  <a:lnTo>
                    <a:pt x="784" y="21600"/>
                  </a:lnTo>
                  <a:lnTo>
                    <a:pt x="729" y="21590"/>
                  </a:lnTo>
                  <a:lnTo>
                    <a:pt x="419" y="21394"/>
                  </a:lnTo>
                  <a:lnTo>
                    <a:pt x="172" y="20991"/>
                  </a:lnTo>
                  <a:lnTo>
                    <a:pt x="27" y="20444"/>
                  </a:lnTo>
                  <a:lnTo>
                    <a:pt x="0" y="20141"/>
                  </a:lnTo>
                  <a:lnTo>
                    <a:pt x="0" y="1459"/>
                  </a:lnTo>
                  <a:lnTo>
                    <a:pt x="85" y="869"/>
                  </a:lnTo>
                  <a:lnTo>
                    <a:pt x="285" y="385"/>
                  </a:lnTo>
                  <a:lnTo>
                    <a:pt x="569" y="80"/>
                  </a:lnTo>
                  <a:lnTo>
                    <a:pt x="784" y="0"/>
                  </a:lnTo>
                  <a:lnTo>
                    <a:pt x="20816" y="0"/>
                  </a:lnTo>
                  <a:lnTo>
                    <a:pt x="21133" y="158"/>
                  </a:lnTo>
                  <a:lnTo>
                    <a:pt x="21393" y="530"/>
                  </a:lnTo>
                  <a:lnTo>
                    <a:pt x="21557" y="1059"/>
                  </a:lnTo>
                  <a:lnTo>
                    <a:pt x="21600" y="1459"/>
                  </a:lnTo>
                  <a:lnTo>
                    <a:pt x="21600" y="20141"/>
                  </a:lnTo>
                  <a:lnTo>
                    <a:pt x="21515" y="20731"/>
                  </a:lnTo>
                  <a:lnTo>
                    <a:pt x="21315" y="21215"/>
                  </a:lnTo>
                  <a:lnTo>
                    <a:pt x="21031" y="21520"/>
                  </a:lnTo>
                  <a:lnTo>
                    <a:pt x="20871" y="21590"/>
                  </a:lnTo>
                  <a:lnTo>
                    <a:pt x="20816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sp>
          <p:nvSpPr>
            <p:cNvPr id="275" name="object 20"/>
            <p:cNvSpPr/>
            <p:nvPr/>
          </p:nvSpPr>
          <p:spPr>
            <a:xfrm>
              <a:off x="-1" y="-1"/>
              <a:ext cx="2260585" cy="31271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2160" y="21600"/>
                  </a:lnTo>
                  <a:lnTo>
                    <a:pt x="1947" y="21593"/>
                  </a:lnTo>
                  <a:lnTo>
                    <a:pt x="1141" y="21415"/>
                  </a:lnTo>
                  <a:lnTo>
                    <a:pt x="489" y="21029"/>
                  </a:lnTo>
                  <a:lnTo>
                    <a:pt x="92" y="20491"/>
                  </a:lnTo>
                  <a:lnTo>
                    <a:pt x="0" y="20039"/>
                  </a:lnTo>
                  <a:lnTo>
                    <a:pt x="0" y="1561"/>
                  </a:lnTo>
                  <a:lnTo>
                    <a:pt x="164" y="964"/>
                  </a:lnTo>
                  <a:lnTo>
                    <a:pt x="633" y="457"/>
                  </a:lnTo>
                  <a:lnTo>
                    <a:pt x="1333" y="119"/>
                  </a:lnTo>
                  <a:lnTo>
                    <a:pt x="2160" y="0"/>
                  </a:ln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E6F0FF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pic>
          <p:nvPicPr>
            <p:cNvPr id="276" name="object 21" descr="object 2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9587" y="1412868"/>
              <a:ext cx="301410" cy="30141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78" name="object 22"/>
          <p:cNvSpPr txBox="1"/>
          <p:nvPr/>
        </p:nvSpPr>
        <p:spPr>
          <a:xfrm>
            <a:off x="9362890" y="6782055"/>
            <a:ext cx="2986486" cy="202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>
              <a:spcBef>
                <a:spcPts val="200"/>
              </a:spcBef>
              <a:defRPr sz="2500">
                <a:solidFill>
                  <a:srgbClr val="0056B3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t>버스정보안내기</a:t>
            </a:r>
          </a:p>
          <a:p>
            <a:pPr marR="10178" indent="12700">
              <a:lnSpc>
                <a:spcPct val="118400"/>
              </a:lnSpc>
              <a:spcBef>
                <a:spcPts val="1000"/>
              </a:spcBef>
              <a:defRPr sz="2100">
                <a:solidFill>
                  <a:srgbClr val="465469"/>
                </a:solidFill>
              </a:defRPr>
            </a:pPr>
            <a:r>
              <a:t>실시간 교통 정보를 제공하여 승객의 편의성을 높이고 대중교통 이용 경험을 개선합니다.</a:t>
            </a:r>
          </a:p>
        </p:txBody>
      </p:sp>
      <p:grpSp>
        <p:nvGrpSpPr>
          <p:cNvPr id="282" name="object 23"/>
          <p:cNvGrpSpPr/>
          <p:nvPr/>
        </p:nvGrpSpPr>
        <p:grpSpPr>
          <a:xfrm>
            <a:off x="676079" y="9602778"/>
            <a:ext cx="5821007" cy="3145981"/>
            <a:chOff x="0" y="0"/>
            <a:chExt cx="5821006" cy="3145979"/>
          </a:xfrm>
        </p:grpSpPr>
        <p:sp>
          <p:nvSpPr>
            <p:cNvPr id="279" name="object 24"/>
            <p:cNvSpPr/>
            <p:nvPr/>
          </p:nvSpPr>
          <p:spPr>
            <a:xfrm>
              <a:off x="-1" y="-1"/>
              <a:ext cx="5821008" cy="3145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816" y="21600"/>
                  </a:moveTo>
                  <a:lnTo>
                    <a:pt x="784" y="21600"/>
                  </a:lnTo>
                  <a:lnTo>
                    <a:pt x="729" y="21590"/>
                  </a:lnTo>
                  <a:lnTo>
                    <a:pt x="419" y="21395"/>
                  </a:lnTo>
                  <a:lnTo>
                    <a:pt x="172" y="20995"/>
                  </a:lnTo>
                  <a:lnTo>
                    <a:pt x="27" y="20451"/>
                  </a:lnTo>
                  <a:lnTo>
                    <a:pt x="0" y="20150"/>
                  </a:lnTo>
                  <a:lnTo>
                    <a:pt x="0" y="1450"/>
                  </a:lnTo>
                  <a:lnTo>
                    <a:pt x="85" y="864"/>
                  </a:lnTo>
                  <a:lnTo>
                    <a:pt x="285" y="383"/>
                  </a:lnTo>
                  <a:lnTo>
                    <a:pt x="569" y="79"/>
                  </a:lnTo>
                  <a:lnTo>
                    <a:pt x="784" y="0"/>
                  </a:lnTo>
                  <a:lnTo>
                    <a:pt x="20816" y="0"/>
                  </a:lnTo>
                  <a:lnTo>
                    <a:pt x="21133" y="157"/>
                  </a:lnTo>
                  <a:lnTo>
                    <a:pt x="21393" y="527"/>
                  </a:lnTo>
                  <a:lnTo>
                    <a:pt x="21557" y="1052"/>
                  </a:lnTo>
                  <a:lnTo>
                    <a:pt x="21600" y="1450"/>
                  </a:lnTo>
                  <a:lnTo>
                    <a:pt x="21600" y="20150"/>
                  </a:lnTo>
                  <a:lnTo>
                    <a:pt x="21515" y="20736"/>
                  </a:lnTo>
                  <a:lnTo>
                    <a:pt x="21315" y="21217"/>
                  </a:lnTo>
                  <a:lnTo>
                    <a:pt x="21031" y="21521"/>
                  </a:lnTo>
                  <a:lnTo>
                    <a:pt x="20871" y="21590"/>
                  </a:lnTo>
                  <a:lnTo>
                    <a:pt x="20816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sp>
          <p:nvSpPr>
            <p:cNvPr id="280" name="object 25"/>
            <p:cNvSpPr/>
            <p:nvPr/>
          </p:nvSpPr>
          <p:spPr>
            <a:xfrm>
              <a:off x="-1" y="-1"/>
              <a:ext cx="2260585" cy="3145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2160" y="21600"/>
                  </a:lnTo>
                  <a:lnTo>
                    <a:pt x="1947" y="21593"/>
                  </a:lnTo>
                  <a:lnTo>
                    <a:pt x="1141" y="21417"/>
                  </a:lnTo>
                  <a:lnTo>
                    <a:pt x="489" y="21032"/>
                  </a:lnTo>
                  <a:lnTo>
                    <a:pt x="92" y="20498"/>
                  </a:lnTo>
                  <a:lnTo>
                    <a:pt x="0" y="20048"/>
                  </a:lnTo>
                  <a:lnTo>
                    <a:pt x="0" y="1552"/>
                  </a:lnTo>
                  <a:lnTo>
                    <a:pt x="164" y="958"/>
                  </a:lnTo>
                  <a:lnTo>
                    <a:pt x="633" y="455"/>
                  </a:lnTo>
                  <a:lnTo>
                    <a:pt x="1333" y="118"/>
                  </a:lnTo>
                  <a:lnTo>
                    <a:pt x="2160" y="0"/>
                  </a:ln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E6F0FF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pic>
          <p:nvPicPr>
            <p:cNvPr id="281" name="object 26" descr="object 2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60748" y="1431704"/>
              <a:ext cx="339087" cy="30141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83" name="object 27"/>
          <p:cNvSpPr txBox="1"/>
          <p:nvPr/>
        </p:nvSpPr>
        <p:spPr>
          <a:xfrm>
            <a:off x="3194122" y="10249558"/>
            <a:ext cx="3272786" cy="202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>
              <a:spcBef>
                <a:spcPts val="200"/>
              </a:spcBef>
              <a:defRPr sz="2500">
                <a:solidFill>
                  <a:srgbClr val="0056B3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t>무인 KIOSK</a:t>
            </a:r>
          </a:p>
          <a:p>
            <a:pPr marR="10178" indent="12700">
              <a:lnSpc>
                <a:spcPct val="118400"/>
              </a:lnSpc>
              <a:spcBef>
                <a:spcPts val="1000"/>
              </a:spcBef>
              <a:defRPr sz="2100">
                <a:solidFill>
                  <a:srgbClr val="465469"/>
                </a:solidFill>
              </a:defRPr>
            </a:pPr>
            <a:r>
              <a:t>비접촉 환경에 최적화된 솔루션 으로, 사용자 친화적 인터페이스와 다양한 기능을 제공합니다.</a:t>
            </a:r>
          </a:p>
        </p:txBody>
      </p:sp>
      <p:grpSp>
        <p:nvGrpSpPr>
          <p:cNvPr id="287" name="object 28"/>
          <p:cNvGrpSpPr/>
          <p:nvPr/>
        </p:nvGrpSpPr>
        <p:grpSpPr>
          <a:xfrm>
            <a:off x="6873851" y="9602778"/>
            <a:ext cx="5821009" cy="3145981"/>
            <a:chOff x="0" y="0"/>
            <a:chExt cx="5821007" cy="3145979"/>
          </a:xfrm>
        </p:grpSpPr>
        <p:sp>
          <p:nvSpPr>
            <p:cNvPr id="284" name="object 29"/>
            <p:cNvSpPr/>
            <p:nvPr/>
          </p:nvSpPr>
          <p:spPr>
            <a:xfrm>
              <a:off x="0" y="-1"/>
              <a:ext cx="5821008" cy="3145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816" y="21600"/>
                  </a:moveTo>
                  <a:lnTo>
                    <a:pt x="784" y="21600"/>
                  </a:lnTo>
                  <a:lnTo>
                    <a:pt x="729" y="21590"/>
                  </a:lnTo>
                  <a:lnTo>
                    <a:pt x="419" y="21395"/>
                  </a:lnTo>
                  <a:lnTo>
                    <a:pt x="172" y="20995"/>
                  </a:lnTo>
                  <a:lnTo>
                    <a:pt x="27" y="20451"/>
                  </a:lnTo>
                  <a:lnTo>
                    <a:pt x="0" y="20150"/>
                  </a:lnTo>
                  <a:lnTo>
                    <a:pt x="0" y="1450"/>
                  </a:lnTo>
                  <a:lnTo>
                    <a:pt x="85" y="864"/>
                  </a:lnTo>
                  <a:lnTo>
                    <a:pt x="285" y="383"/>
                  </a:lnTo>
                  <a:lnTo>
                    <a:pt x="569" y="79"/>
                  </a:lnTo>
                  <a:lnTo>
                    <a:pt x="784" y="0"/>
                  </a:lnTo>
                  <a:lnTo>
                    <a:pt x="20816" y="0"/>
                  </a:lnTo>
                  <a:lnTo>
                    <a:pt x="21133" y="157"/>
                  </a:lnTo>
                  <a:lnTo>
                    <a:pt x="21393" y="527"/>
                  </a:lnTo>
                  <a:lnTo>
                    <a:pt x="21557" y="1052"/>
                  </a:lnTo>
                  <a:lnTo>
                    <a:pt x="21600" y="1450"/>
                  </a:lnTo>
                  <a:lnTo>
                    <a:pt x="21600" y="20150"/>
                  </a:lnTo>
                  <a:lnTo>
                    <a:pt x="21515" y="20736"/>
                  </a:lnTo>
                  <a:lnTo>
                    <a:pt x="21315" y="21217"/>
                  </a:lnTo>
                  <a:lnTo>
                    <a:pt x="21031" y="21521"/>
                  </a:lnTo>
                  <a:lnTo>
                    <a:pt x="20871" y="21590"/>
                  </a:lnTo>
                  <a:lnTo>
                    <a:pt x="20816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sp>
          <p:nvSpPr>
            <p:cNvPr id="285" name="object 30"/>
            <p:cNvSpPr/>
            <p:nvPr/>
          </p:nvSpPr>
          <p:spPr>
            <a:xfrm>
              <a:off x="-1" y="-1"/>
              <a:ext cx="2260585" cy="3145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2160" y="21600"/>
                  </a:lnTo>
                  <a:lnTo>
                    <a:pt x="1947" y="21593"/>
                  </a:lnTo>
                  <a:lnTo>
                    <a:pt x="1141" y="21417"/>
                  </a:lnTo>
                  <a:lnTo>
                    <a:pt x="489" y="21032"/>
                  </a:lnTo>
                  <a:lnTo>
                    <a:pt x="92" y="20498"/>
                  </a:lnTo>
                  <a:lnTo>
                    <a:pt x="0" y="20048"/>
                  </a:lnTo>
                  <a:lnTo>
                    <a:pt x="0" y="1552"/>
                  </a:lnTo>
                  <a:lnTo>
                    <a:pt x="164" y="958"/>
                  </a:lnTo>
                  <a:lnTo>
                    <a:pt x="633" y="455"/>
                  </a:lnTo>
                  <a:lnTo>
                    <a:pt x="1333" y="118"/>
                  </a:lnTo>
                  <a:lnTo>
                    <a:pt x="2160" y="0"/>
                  </a:ln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E6F0FF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pic>
          <p:nvPicPr>
            <p:cNvPr id="286" name="object 31" descr="object 3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60748" y="1429115"/>
              <a:ext cx="339087" cy="3040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88" name="object 32"/>
          <p:cNvSpPr txBox="1"/>
          <p:nvPr/>
        </p:nvSpPr>
        <p:spPr>
          <a:xfrm>
            <a:off x="9476236" y="10442290"/>
            <a:ext cx="3162110" cy="16346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indent="12700">
              <a:spcBef>
                <a:spcPts val="200"/>
              </a:spcBef>
              <a:defRPr sz="2500">
                <a:solidFill>
                  <a:srgbClr val="0056B3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t>통합 관제 시스템</a:t>
            </a:r>
          </a:p>
          <a:p>
            <a:pPr marR="10178" indent="12700">
              <a:lnSpc>
                <a:spcPct val="118400"/>
              </a:lnSpc>
              <a:spcBef>
                <a:spcPts val="1000"/>
              </a:spcBef>
              <a:defRPr sz="2100">
                <a:solidFill>
                  <a:srgbClr val="465469"/>
                </a:solidFill>
              </a:defRPr>
            </a:pPr>
            <a:r>
              <a:t>버스 운영 전반을 모니터링하고 관리할 수 있는 중앙 집중형 </a:t>
            </a:r>
            <a:br/>
            <a:r>
              <a:t>관제 솔루션입니다.</a:t>
            </a:r>
          </a:p>
        </p:txBody>
      </p:sp>
      <p:grpSp>
        <p:nvGrpSpPr>
          <p:cNvPr id="305" name="object 33"/>
          <p:cNvGrpSpPr/>
          <p:nvPr/>
        </p:nvGrpSpPr>
        <p:grpSpPr>
          <a:xfrm>
            <a:off x="13260005" y="2576123"/>
            <a:ext cx="10021930" cy="6423831"/>
            <a:chOff x="0" y="0"/>
            <a:chExt cx="10021928" cy="6423829"/>
          </a:xfrm>
        </p:grpSpPr>
        <p:sp>
          <p:nvSpPr>
            <p:cNvPr id="289" name="object 34"/>
            <p:cNvSpPr/>
            <p:nvPr/>
          </p:nvSpPr>
          <p:spPr>
            <a:xfrm>
              <a:off x="-1" y="-1"/>
              <a:ext cx="10021930" cy="64238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45" y="21600"/>
                  </a:moveTo>
                  <a:lnTo>
                    <a:pt x="455" y="21600"/>
                  </a:lnTo>
                  <a:lnTo>
                    <a:pt x="424" y="21595"/>
                  </a:lnTo>
                  <a:lnTo>
                    <a:pt x="243" y="21500"/>
                  </a:lnTo>
                  <a:lnTo>
                    <a:pt x="100" y="21304"/>
                  </a:lnTo>
                  <a:lnTo>
                    <a:pt x="16" y="21037"/>
                  </a:lnTo>
                  <a:lnTo>
                    <a:pt x="0" y="20890"/>
                  </a:lnTo>
                  <a:lnTo>
                    <a:pt x="0" y="710"/>
                  </a:lnTo>
                  <a:lnTo>
                    <a:pt x="49" y="423"/>
                  </a:lnTo>
                  <a:lnTo>
                    <a:pt x="165" y="187"/>
                  </a:lnTo>
                  <a:lnTo>
                    <a:pt x="330" y="39"/>
                  </a:lnTo>
                  <a:lnTo>
                    <a:pt x="455" y="0"/>
                  </a:lnTo>
                  <a:lnTo>
                    <a:pt x="21145" y="0"/>
                  </a:lnTo>
                  <a:lnTo>
                    <a:pt x="21329" y="77"/>
                  </a:lnTo>
                  <a:lnTo>
                    <a:pt x="21480" y="258"/>
                  </a:lnTo>
                  <a:lnTo>
                    <a:pt x="21575" y="515"/>
                  </a:lnTo>
                  <a:lnTo>
                    <a:pt x="21600" y="710"/>
                  </a:lnTo>
                  <a:lnTo>
                    <a:pt x="21600" y="20890"/>
                  </a:lnTo>
                  <a:lnTo>
                    <a:pt x="21551" y="21177"/>
                  </a:lnTo>
                  <a:lnTo>
                    <a:pt x="21435" y="21413"/>
                  </a:lnTo>
                  <a:lnTo>
                    <a:pt x="21270" y="21561"/>
                  </a:lnTo>
                  <a:lnTo>
                    <a:pt x="21176" y="21595"/>
                  </a:lnTo>
                  <a:lnTo>
                    <a:pt x="21145" y="21600"/>
                  </a:lnTo>
                  <a:close/>
                </a:path>
              </a:pathLst>
            </a:custGeom>
            <a:solidFill>
              <a:srgbClr val="F7FAFB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sp>
          <p:nvSpPr>
            <p:cNvPr id="290" name="object 35"/>
            <p:cNvSpPr/>
            <p:nvPr/>
          </p:nvSpPr>
          <p:spPr>
            <a:xfrm>
              <a:off x="376762" y="1111454"/>
              <a:ext cx="3014115" cy="11208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0" y="21600"/>
                  </a:lnTo>
                  <a:lnTo>
                    <a:pt x="0" y="2713"/>
                  </a:lnTo>
                  <a:lnTo>
                    <a:pt x="221" y="1132"/>
                  </a:lnTo>
                  <a:lnTo>
                    <a:pt x="732" y="148"/>
                  </a:lnTo>
                  <a:lnTo>
                    <a:pt x="1009" y="0"/>
                  </a:ln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E6F0FF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sp>
          <p:nvSpPr>
            <p:cNvPr id="291" name="object 36"/>
            <p:cNvSpPr/>
            <p:nvPr/>
          </p:nvSpPr>
          <p:spPr>
            <a:xfrm>
              <a:off x="376764" y="2219768"/>
              <a:ext cx="3014113" cy="25119"/>
            </a:xfrm>
            <a:prstGeom prst="rect">
              <a:avLst/>
            </a:prstGeom>
            <a:solidFill>
              <a:srgbClr val="E2E7F0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sp>
          <p:nvSpPr>
            <p:cNvPr id="292" name="object 37"/>
            <p:cNvSpPr/>
            <p:nvPr/>
          </p:nvSpPr>
          <p:spPr>
            <a:xfrm>
              <a:off x="3390878" y="1111454"/>
              <a:ext cx="1601247" cy="1130292"/>
            </a:xfrm>
            <a:prstGeom prst="rect">
              <a:avLst/>
            </a:prstGeom>
            <a:solidFill>
              <a:srgbClr val="E6F0FF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sp>
          <p:nvSpPr>
            <p:cNvPr id="293" name="object 38"/>
            <p:cNvSpPr/>
            <p:nvPr/>
          </p:nvSpPr>
          <p:spPr>
            <a:xfrm>
              <a:off x="3390878" y="2219768"/>
              <a:ext cx="1601247" cy="25119"/>
            </a:xfrm>
            <a:prstGeom prst="rect">
              <a:avLst/>
            </a:prstGeom>
            <a:solidFill>
              <a:srgbClr val="E2E7F0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sp>
          <p:nvSpPr>
            <p:cNvPr id="294" name="object 39"/>
            <p:cNvSpPr/>
            <p:nvPr/>
          </p:nvSpPr>
          <p:spPr>
            <a:xfrm>
              <a:off x="4992126" y="1111454"/>
              <a:ext cx="1883820" cy="1130292"/>
            </a:xfrm>
            <a:prstGeom prst="rect">
              <a:avLst/>
            </a:prstGeom>
            <a:solidFill>
              <a:srgbClr val="E6F0FF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sp>
          <p:nvSpPr>
            <p:cNvPr id="295" name="object 40"/>
            <p:cNvSpPr/>
            <p:nvPr/>
          </p:nvSpPr>
          <p:spPr>
            <a:xfrm>
              <a:off x="4992126" y="2219768"/>
              <a:ext cx="1883820" cy="25119"/>
            </a:xfrm>
            <a:prstGeom prst="rect">
              <a:avLst/>
            </a:prstGeom>
            <a:solidFill>
              <a:srgbClr val="E2E7F0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sp>
          <p:nvSpPr>
            <p:cNvPr id="296" name="object 41"/>
            <p:cNvSpPr/>
            <p:nvPr/>
          </p:nvSpPr>
          <p:spPr>
            <a:xfrm>
              <a:off x="6875946" y="1111454"/>
              <a:ext cx="1337512" cy="1130292"/>
            </a:xfrm>
            <a:prstGeom prst="rect">
              <a:avLst/>
            </a:prstGeom>
            <a:solidFill>
              <a:srgbClr val="E6F0FF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sp>
          <p:nvSpPr>
            <p:cNvPr id="297" name="object 42"/>
            <p:cNvSpPr/>
            <p:nvPr/>
          </p:nvSpPr>
          <p:spPr>
            <a:xfrm>
              <a:off x="6875946" y="2219768"/>
              <a:ext cx="1337512" cy="25119"/>
            </a:xfrm>
            <a:prstGeom prst="rect">
              <a:avLst/>
            </a:prstGeom>
            <a:solidFill>
              <a:srgbClr val="E2E7F0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sp>
          <p:nvSpPr>
            <p:cNvPr id="298" name="object 43"/>
            <p:cNvSpPr/>
            <p:nvPr/>
          </p:nvSpPr>
          <p:spPr>
            <a:xfrm>
              <a:off x="8213459" y="1111454"/>
              <a:ext cx="1431704" cy="11208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19476" y="0"/>
                  </a:lnTo>
                  <a:lnTo>
                    <a:pt x="19623" y="19"/>
                  </a:lnTo>
                  <a:lnTo>
                    <a:pt x="20714" y="595"/>
                  </a:lnTo>
                  <a:lnTo>
                    <a:pt x="21484" y="1969"/>
                  </a:lnTo>
                  <a:lnTo>
                    <a:pt x="21600" y="2713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E6F0FF"/>
            </a:solidFill>
            <a:ln w="12700" cap="flat">
              <a:noFill/>
              <a:miter lim="400000"/>
            </a:ln>
            <a:effectLst/>
          </p:spPr>
          <p:txBody>
            <a:bodyPr wrap="square" lIns="81129" tIns="81129" rIns="81129" bIns="81129" numCol="1" anchor="t">
              <a:noAutofit/>
            </a:bodyPr>
            <a:lstStyle/>
            <a:p>
              <a:endParaRPr/>
            </a:p>
          </p:txBody>
        </p:sp>
        <p:grpSp>
          <p:nvGrpSpPr>
            <p:cNvPr id="304" name="object 44"/>
            <p:cNvGrpSpPr/>
            <p:nvPr/>
          </p:nvGrpSpPr>
          <p:grpSpPr>
            <a:xfrm>
              <a:off x="376740" y="2219769"/>
              <a:ext cx="9268402" cy="3076910"/>
              <a:chOff x="0" y="0"/>
              <a:chExt cx="9268401" cy="3076908"/>
            </a:xfrm>
          </p:grpSpPr>
          <p:sp>
            <p:nvSpPr>
              <p:cNvPr id="299" name="직사각형"/>
              <p:cNvSpPr/>
              <p:nvPr/>
            </p:nvSpPr>
            <p:spPr>
              <a:xfrm>
                <a:off x="0" y="3051790"/>
                <a:ext cx="9268401" cy="25119"/>
              </a:xfrm>
              <a:prstGeom prst="rect">
                <a:avLst/>
              </a:prstGeom>
              <a:solidFill>
                <a:srgbClr val="E2E7F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81129" tIns="81129" rIns="81129" bIns="8112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300" name="직사각형"/>
              <p:cNvSpPr/>
              <p:nvPr/>
            </p:nvSpPr>
            <p:spPr>
              <a:xfrm>
                <a:off x="0" y="2298262"/>
                <a:ext cx="9268401" cy="25119"/>
              </a:xfrm>
              <a:prstGeom prst="rect">
                <a:avLst/>
              </a:prstGeom>
              <a:solidFill>
                <a:srgbClr val="E2E7F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81129" tIns="81129" rIns="81129" bIns="8112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301" name="직사각형"/>
              <p:cNvSpPr/>
              <p:nvPr/>
            </p:nvSpPr>
            <p:spPr>
              <a:xfrm>
                <a:off x="0" y="1525895"/>
                <a:ext cx="9268401" cy="25119"/>
              </a:xfrm>
              <a:prstGeom prst="rect">
                <a:avLst/>
              </a:prstGeom>
              <a:solidFill>
                <a:srgbClr val="E2E7F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81129" tIns="81129" rIns="81129" bIns="8112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302" name="직사각형"/>
              <p:cNvSpPr/>
              <p:nvPr/>
            </p:nvSpPr>
            <p:spPr>
              <a:xfrm>
                <a:off x="0" y="772366"/>
                <a:ext cx="9268401" cy="25119"/>
              </a:xfrm>
              <a:prstGeom prst="rect">
                <a:avLst/>
              </a:prstGeom>
              <a:solidFill>
                <a:srgbClr val="E2E7F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81129" tIns="81129" rIns="81129" bIns="8112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303" name="직사각형"/>
              <p:cNvSpPr/>
              <p:nvPr/>
            </p:nvSpPr>
            <p:spPr>
              <a:xfrm>
                <a:off x="7836696" y="0"/>
                <a:ext cx="1431706" cy="25118"/>
              </a:xfrm>
              <a:prstGeom prst="rect">
                <a:avLst/>
              </a:prstGeom>
              <a:solidFill>
                <a:srgbClr val="E2E7F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81129" tIns="81129" rIns="81129" bIns="81129" numCol="1" anchor="t">
                <a:noAutofit/>
              </a:bodyPr>
              <a:lstStyle/>
              <a:p>
                <a:endParaRPr/>
              </a:p>
            </p:txBody>
          </p:sp>
        </p:grpSp>
      </p:grpSp>
      <p:sp>
        <p:nvSpPr>
          <p:cNvPr id="306" name="object 45"/>
          <p:cNvSpPr txBox="1"/>
          <p:nvPr/>
        </p:nvSpPr>
        <p:spPr>
          <a:xfrm>
            <a:off x="13615185" y="2971728"/>
            <a:ext cx="2986486" cy="4104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>
            <a:lvl1pPr indent="12700">
              <a:spcBef>
                <a:spcPts val="200"/>
              </a:spcBef>
              <a:defRPr sz="2400">
                <a:solidFill>
                  <a:srgbClr val="0056B3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lvl1pPr>
          </a:lstStyle>
          <a:p>
            <a:r>
              <a:t>주요 제품 기능 비교</a:t>
            </a:r>
          </a:p>
        </p:txBody>
      </p:sp>
      <p:sp>
        <p:nvSpPr>
          <p:cNvPr id="307" name="object 46"/>
          <p:cNvSpPr txBox="1"/>
          <p:nvPr/>
        </p:nvSpPr>
        <p:spPr>
          <a:xfrm>
            <a:off x="13897759" y="4047035"/>
            <a:ext cx="474722" cy="297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>
            <a:lvl1pPr indent="12700" algn="ctr">
              <a:spcBef>
                <a:spcPts val="200"/>
              </a:spcBef>
              <a:defRPr sz="1800" spc="-160">
                <a:solidFill>
                  <a:srgbClr val="0056B3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lvl1pPr>
          </a:lstStyle>
          <a:p>
            <a:r>
              <a:t>기능</a:t>
            </a:r>
          </a:p>
        </p:txBody>
      </p:sp>
      <p:sp>
        <p:nvSpPr>
          <p:cNvPr id="308" name="object 47"/>
          <p:cNvSpPr txBox="1"/>
          <p:nvPr/>
        </p:nvSpPr>
        <p:spPr>
          <a:xfrm>
            <a:off x="17023235" y="3851443"/>
            <a:ext cx="905746" cy="688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>
            <a:lvl1pPr marR="10178" indent="-635" algn="ctr">
              <a:lnSpc>
                <a:spcPct val="131600"/>
              </a:lnSpc>
              <a:defRPr sz="1800" spc="-90">
                <a:solidFill>
                  <a:srgbClr val="0056B3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lvl1pPr>
          </a:lstStyle>
          <a:p>
            <a:r>
              <a:t>교통카드 단말기</a:t>
            </a:r>
          </a:p>
        </p:txBody>
      </p:sp>
      <p:sp>
        <p:nvSpPr>
          <p:cNvPr id="309" name="object 48"/>
          <p:cNvSpPr txBox="1"/>
          <p:nvPr/>
        </p:nvSpPr>
        <p:spPr>
          <a:xfrm>
            <a:off x="18665102" y="3851443"/>
            <a:ext cx="1083826" cy="688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marR="10178" algn="ctr">
              <a:lnSpc>
                <a:spcPct val="131600"/>
              </a:lnSpc>
              <a:defRPr sz="1800" spc="-90">
                <a:solidFill>
                  <a:srgbClr val="0056B3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t>디지털 </a:t>
            </a:r>
            <a:br/>
            <a:r>
              <a:t>타코그래프</a:t>
            </a:r>
          </a:p>
        </p:txBody>
      </p:sp>
      <p:sp>
        <p:nvSpPr>
          <p:cNvPr id="310" name="object 49"/>
          <p:cNvSpPr txBox="1"/>
          <p:nvPr/>
        </p:nvSpPr>
        <p:spPr>
          <a:xfrm>
            <a:off x="20485050" y="3855866"/>
            <a:ext cx="660594" cy="679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algn="ctr">
              <a:spcBef>
                <a:spcPts val="800"/>
              </a:spcBef>
              <a:defRPr sz="1800" spc="-90">
                <a:solidFill>
                  <a:srgbClr val="0056B3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t>LED</a:t>
            </a:r>
          </a:p>
          <a:p>
            <a:pPr algn="ctr">
              <a:spcBef>
                <a:spcPts val="600"/>
              </a:spcBef>
              <a:defRPr sz="1800" spc="-90">
                <a:solidFill>
                  <a:srgbClr val="0056B3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pPr>
            <a:r>
              <a:t>전광판</a:t>
            </a:r>
          </a:p>
        </p:txBody>
      </p:sp>
      <p:sp>
        <p:nvSpPr>
          <p:cNvPr id="311" name="object 50"/>
          <p:cNvSpPr txBox="1"/>
          <p:nvPr/>
        </p:nvSpPr>
        <p:spPr>
          <a:xfrm>
            <a:off x="21803331" y="3851443"/>
            <a:ext cx="767344" cy="688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>
            <a:lvl1pPr marR="10178" indent="12700" algn="ctr">
              <a:lnSpc>
                <a:spcPct val="131600"/>
              </a:lnSpc>
              <a:defRPr sz="1800" spc="-90">
                <a:solidFill>
                  <a:srgbClr val="0056B3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lvl1pPr>
          </a:lstStyle>
          <a:p>
            <a:r>
              <a:t>무인 KIOSK</a:t>
            </a:r>
          </a:p>
        </p:txBody>
      </p:sp>
      <p:grpSp>
        <p:nvGrpSpPr>
          <p:cNvPr id="332" name="object 51"/>
          <p:cNvGrpSpPr/>
          <p:nvPr/>
        </p:nvGrpSpPr>
        <p:grpSpPr>
          <a:xfrm>
            <a:off x="17346367" y="5107157"/>
            <a:ext cx="4945690" cy="3207912"/>
            <a:chOff x="0" y="0"/>
            <a:chExt cx="4945688" cy="3207911"/>
          </a:xfrm>
        </p:grpSpPr>
        <p:pic>
          <p:nvPicPr>
            <p:cNvPr id="312" name="object 52" descr="object 5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47"/>
              <a:ext cx="217298" cy="1560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13" name="object 53" descr="object 5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767259" y="0"/>
              <a:ext cx="156122" cy="15612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14" name="object 54" descr="object 5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387346" y="0"/>
              <a:ext cx="156122" cy="15612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15" name="object 55" descr="object 5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728391" y="47"/>
              <a:ext cx="217298" cy="1560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16" name="object 56" descr="object 56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753576"/>
              <a:ext cx="217298" cy="1560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17" name="object 57" descr="object 57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733115" y="753576"/>
              <a:ext cx="217298" cy="1560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18" name="object 58" descr="object 58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353201" y="753576"/>
              <a:ext cx="217298" cy="1560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19" name="object 59" descr="object 59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728391" y="753576"/>
              <a:ext cx="217298" cy="1560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20" name="object 60" descr="object 60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1525942"/>
              <a:ext cx="217298" cy="15607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21" name="object 61" descr="object 6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767259" y="1525895"/>
              <a:ext cx="156122" cy="156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22" name="object 62" descr="object 6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387346" y="1525895"/>
              <a:ext cx="156122" cy="156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23" name="object 63" descr="object 6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728391" y="1525942"/>
              <a:ext cx="217298" cy="15607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24" name="object 64" descr="object 6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5305" y="2279424"/>
              <a:ext cx="156122" cy="15612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25" name="object 65" descr="object 65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767259" y="2279424"/>
              <a:ext cx="156122" cy="15612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26" name="object 66" descr="object 66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353201" y="2279471"/>
              <a:ext cx="217298" cy="1560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27" name="object 67" descr="object 67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728391" y="2279471"/>
              <a:ext cx="217298" cy="1560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28" name="object 68" descr="object 6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5305" y="3051790"/>
              <a:ext cx="156122" cy="156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29" name="object 69" descr="object 6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3115" y="3051838"/>
              <a:ext cx="217298" cy="1560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30" name="object 70" descr="object 7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387346" y="3051790"/>
              <a:ext cx="156122" cy="156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31" name="object 71" descr="object 7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728391" y="3051838"/>
              <a:ext cx="217298" cy="1560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33" name="object 72"/>
          <p:cNvSpPr txBox="1"/>
          <p:nvPr/>
        </p:nvSpPr>
        <p:spPr>
          <a:xfrm>
            <a:off x="14006684" y="6367072"/>
            <a:ext cx="2541521" cy="3397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>
            <a:lvl1pPr marR="10178">
              <a:lnSpc>
                <a:spcPct val="263200"/>
              </a:lnSpc>
              <a:defRPr sz="2000">
                <a:solidFill>
                  <a:srgbClr val="334054"/>
                </a:solidFill>
              </a:defRPr>
            </a:lvl1pPr>
          </a:lstStyle>
          <a:p>
            <a:r>
              <a:rPr dirty="0"/>
              <a:t>UWB </a:t>
            </a:r>
            <a:r>
              <a:rPr dirty="0" err="1"/>
              <a:t>기술</a:t>
            </a:r>
            <a:r>
              <a:rPr dirty="0"/>
              <a:t> </a:t>
            </a:r>
            <a:r>
              <a:rPr dirty="0" err="1"/>
              <a:t>적용</a:t>
            </a:r>
            <a:endParaRPr dirty="0"/>
          </a:p>
        </p:txBody>
      </p:sp>
      <p:sp>
        <p:nvSpPr>
          <p:cNvPr id="334" name="object 73"/>
          <p:cNvSpPr txBox="1"/>
          <p:nvPr/>
        </p:nvSpPr>
        <p:spPr>
          <a:xfrm>
            <a:off x="13968532" y="7391595"/>
            <a:ext cx="2541521" cy="3397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>
            <a:lvl1pPr>
              <a:spcBef>
                <a:spcPts val="200"/>
              </a:spcBef>
              <a:defRPr sz="2000">
                <a:solidFill>
                  <a:srgbClr val="334054"/>
                </a:solidFill>
              </a:defRPr>
            </a:lvl1pPr>
          </a:lstStyle>
          <a:p>
            <a:r>
              <a:rPr dirty="0" err="1"/>
              <a:t>승객</a:t>
            </a:r>
            <a:r>
              <a:rPr dirty="0"/>
              <a:t> </a:t>
            </a:r>
            <a:r>
              <a:rPr dirty="0" err="1"/>
              <a:t>정보</a:t>
            </a:r>
            <a:r>
              <a:rPr dirty="0"/>
              <a:t> </a:t>
            </a:r>
            <a:r>
              <a:rPr dirty="0" err="1"/>
              <a:t>제공</a:t>
            </a:r>
            <a:endParaRPr dirty="0"/>
          </a:p>
        </p:txBody>
      </p:sp>
      <p:sp>
        <p:nvSpPr>
          <p:cNvPr id="335" name="object 74"/>
          <p:cNvSpPr txBox="1"/>
          <p:nvPr/>
        </p:nvSpPr>
        <p:spPr>
          <a:xfrm>
            <a:off x="14006684" y="8083164"/>
            <a:ext cx="2203488" cy="3397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>
            <a:lvl1pPr indent="12700">
              <a:spcBef>
                <a:spcPts val="200"/>
              </a:spcBef>
              <a:defRPr sz="2000">
                <a:solidFill>
                  <a:srgbClr val="334054"/>
                </a:solidFill>
              </a:defRPr>
            </a:lvl1pPr>
          </a:lstStyle>
          <a:p>
            <a:r>
              <a:t>운행 데이터 분석</a:t>
            </a:r>
          </a:p>
        </p:txBody>
      </p:sp>
      <p:sp>
        <p:nvSpPr>
          <p:cNvPr id="336" name="object 75"/>
          <p:cNvSpPr/>
          <p:nvPr/>
        </p:nvSpPr>
        <p:spPr>
          <a:xfrm>
            <a:off x="13260006" y="9376719"/>
            <a:ext cx="10021929" cy="34662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45" y="21600"/>
                </a:moveTo>
                <a:lnTo>
                  <a:pt x="455" y="21600"/>
                </a:lnTo>
                <a:lnTo>
                  <a:pt x="424" y="21591"/>
                </a:lnTo>
                <a:lnTo>
                  <a:pt x="243" y="21414"/>
                </a:lnTo>
                <a:lnTo>
                  <a:pt x="100" y="21051"/>
                </a:lnTo>
                <a:lnTo>
                  <a:pt x="16" y="20557"/>
                </a:lnTo>
                <a:lnTo>
                  <a:pt x="0" y="20284"/>
                </a:lnTo>
                <a:lnTo>
                  <a:pt x="0" y="1316"/>
                </a:lnTo>
                <a:lnTo>
                  <a:pt x="49" y="784"/>
                </a:lnTo>
                <a:lnTo>
                  <a:pt x="165" y="347"/>
                </a:lnTo>
                <a:lnTo>
                  <a:pt x="330" y="72"/>
                </a:lnTo>
                <a:lnTo>
                  <a:pt x="455" y="0"/>
                </a:lnTo>
                <a:lnTo>
                  <a:pt x="21145" y="0"/>
                </a:lnTo>
                <a:lnTo>
                  <a:pt x="21329" y="143"/>
                </a:lnTo>
                <a:lnTo>
                  <a:pt x="21480" y="478"/>
                </a:lnTo>
                <a:lnTo>
                  <a:pt x="21575" y="955"/>
                </a:lnTo>
                <a:lnTo>
                  <a:pt x="21600" y="1316"/>
                </a:lnTo>
                <a:lnTo>
                  <a:pt x="21600" y="20284"/>
                </a:lnTo>
                <a:lnTo>
                  <a:pt x="21551" y="20816"/>
                </a:lnTo>
                <a:lnTo>
                  <a:pt x="21435" y="21253"/>
                </a:lnTo>
                <a:lnTo>
                  <a:pt x="21270" y="21528"/>
                </a:lnTo>
                <a:lnTo>
                  <a:pt x="21176" y="21591"/>
                </a:lnTo>
                <a:lnTo>
                  <a:pt x="21145" y="21600"/>
                </a:lnTo>
                <a:close/>
              </a:path>
            </a:pathLst>
          </a:custGeom>
          <a:solidFill>
            <a:srgbClr val="F7FAFB"/>
          </a:solidFill>
          <a:ln w="12700">
            <a:miter lim="400000"/>
          </a:ln>
        </p:spPr>
        <p:txBody>
          <a:bodyPr lIns="81129" tIns="81129" rIns="81129" bIns="81129"/>
          <a:lstStyle/>
          <a:p>
            <a:endParaRPr/>
          </a:p>
        </p:txBody>
      </p:sp>
      <p:sp>
        <p:nvSpPr>
          <p:cNvPr id="337" name="object 76"/>
          <p:cNvSpPr txBox="1"/>
          <p:nvPr/>
        </p:nvSpPr>
        <p:spPr>
          <a:xfrm>
            <a:off x="13615185" y="9772324"/>
            <a:ext cx="3497867" cy="4104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>
            <a:lvl1pPr indent="12700">
              <a:spcBef>
                <a:spcPts val="200"/>
              </a:spcBef>
              <a:defRPr sz="2400">
                <a:solidFill>
                  <a:srgbClr val="0056B3"/>
                </a:solidFill>
                <a:latin typeface="Pretendard Bold"/>
                <a:ea typeface="Pretendard Bold"/>
                <a:cs typeface="Pretendard Bold"/>
                <a:sym typeface="Pretendard Bold"/>
              </a:defRPr>
            </a:lvl1pPr>
          </a:lstStyle>
          <a:p>
            <a:r>
              <a:t>제품 개발 로드맵</a:t>
            </a:r>
          </a:p>
        </p:txBody>
      </p:sp>
      <p:sp>
        <p:nvSpPr>
          <p:cNvPr id="338" name="object 78"/>
          <p:cNvSpPr/>
          <p:nvPr/>
        </p:nvSpPr>
        <p:spPr>
          <a:xfrm>
            <a:off x="13636770" y="11127940"/>
            <a:ext cx="9268401" cy="56514"/>
          </a:xfrm>
          <a:prstGeom prst="rect">
            <a:avLst/>
          </a:prstGeom>
          <a:solidFill>
            <a:srgbClr val="E6F0FF"/>
          </a:solidFill>
          <a:ln w="12700">
            <a:miter lim="400000"/>
          </a:ln>
        </p:spPr>
        <p:txBody>
          <a:bodyPr lIns="81129" tIns="81129" rIns="81129" bIns="81129"/>
          <a:lstStyle/>
          <a:p>
            <a:endParaRPr/>
          </a:p>
        </p:txBody>
      </p:sp>
      <p:pic>
        <p:nvPicPr>
          <p:cNvPr id="339" name="object 79" descr="object 7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201916" y="10959128"/>
            <a:ext cx="376765" cy="376764"/>
          </a:xfrm>
          <a:prstGeom prst="rect">
            <a:avLst/>
          </a:prstGeom>
          <a:ln w="12700">
            <a:miter lim="400000"/>
          </a:ln>
        </p:spPr>
      </p:pic>
      <p:sp>
        <p:nvSpPr>
          <p:cNvPr id="340" name="object 80"/>
          <p:cNvSpPr txBox="1"/>
          <p:nvPr/>
        </p:nvSpPr>
        <p:spPr>
          <a:xfrm>
            <a:off x="13841871" y="12062710"/>
            <a:ext cx="1083826" cy="297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>
            <a:lvl1pPr marR="10178" indent="12700" algn="ctr">
              <a:lnSpc>
                <a:spcPct val="104200"/>
              </a:lnSpc>
              <a:defRPr sz="1800" spc="-279">
                <a:solidFill>
                  <a:srgbClr val="334054"/>
                </a:solidFill>
              </a:defRPr>
            </a:lvl1pPr>
          </a:lstStyle>
          <a:p>
            <a:r>
              <a:t>연구기획</a:t>
            </a:r>
          </a:p>
        </p:txBody>
      </p:sp>
      <p:grpSp>
        <p:nvGrpSpPr>
          <p:cNvPr id="345" name="object 81"/>
          <p:cNvGrpSpPr/>
          <p:nvPr/>
        </p:nvGrpSpPr>
        <p:grpSpPr>
          <a:xfrm>
            <a:off x="16142250" y="10959128"/>
            <a:ext cx="6197773" cy="376764"/>
            <a:chOff x="0" y="0"/>
            <a:chExt cx="6197772" cy="376762"/>
          </a:xfrm>
        </p:grpSpPr>
        <p:pic>
          <p:nvPicPr>
            <p:cNvPr id="341" name="object 82" descr="object 82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-1" y="-1"/>
              <a:ext cx="376766" cy="3767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42" name="object 83" descr="object 83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940336" y="-1"/>
              <a:ext cx="376763" cy="3767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43" name="object 84" descr="object 84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880672" y="-1"/>
              <a:ext cx="376763" cy="3767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44" name="object 85" descr="object 85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5821005" y="-1"/>
              <a:ext cx="376768" cy="3767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46" name="object 86"/>
          <p:cNvSpPr txBox="1"/>
          <p:nvPr/>
        </p:nvSpPr>
        <p:spPr>
          <a:xfrm>
            <a:off x="15809597" y="11907842"/>
            <a:ext cx="1027312" cy="6069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marR="10178" indent="12064" algn="ctr">
              <a:lnSpc>
                <a:spcPct val="104200"/>
              </a:lnSpc>
              <a:defRPr sz="1800" spc="-270">
                <a:solidFill>
                  <a:srgbClr val="334054"/>
                </a:solidFill>
              </a:defRPr>
            </a:pPr>
            <a:r>
              <a:t>프로토타입</a:t>
            </a:r>
            <a:r>
              <a:rPr spc="-50"/>
              <a:t> 개발</a:t>
            </a:r>
          </a:p>
        </p:txBody>
      </p:sp>
      <p:sp>
        <p:nvSpPr>
          <p:cNvPr id="347" name="object 87"/>
          <p:cNvSpPr txBox="1"/>
          <p:nvPr/>
        </p:nvSpPr>
        <p:spPr>
          <a:xfrm>
            <a:off x="17720811" y="12062710"/>
            <a:ext cx="1083826" cy="297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>
            <a:lvl1pPr marR="10178" algn="ctr">
              <a:lnSpc>
                <a:spcPct val="104200"/>
              </a:lnSpc>
              <a:defRPr sz="1800" spc="-279">
                <a:solidFill>
                  <a:srgbClr val="334054"/>
                </a:solidFill>
              </a:defRPr>
            </a:lvl1pPr>
          </a:lstStyle>
          <a:p>
            <a:r>
              <a:t>시범운영</a:t>
            </a:r>
          </a:p>
        </p:txBody>
      </p:sp>
      <p:sp>
        <p:nvSpPr>
          <p:cNvPr id="348" name="object 88"/>
          <p:cNvSpPr txBox="1"/>
          <p:nvPr/>
        </p:nvSpPr>
        <p:spPr>
          <a:xfrm>
            <a:off x="19554899" y="12062710"/>
            <a:ext cx="1294592" cy="297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marR="10178" indent="12063" algn="ctr">
              <a:lnSpc>
                <a:spcPct val="104200"/>
              </a:lnSpc>
              <a:defRPr sz="1800" spc="-279">
                <a:solidFill>
                  <a:srgbClr val="334054"/>
                </a:solidFill>
              </a:defRPr>
            </a:pPr>
            <a:r>
              <a:t>상용화</a:t>
            </a:r>
            <a:r>
              <a:rPr spc="-50"/>
              <a:t> 확대</a:t>
            </a:r>
          </a:p>
        </p:txBody>
      </p:sp>
      <p:sp>
        <p:nvSpPr>
          <p:cNvPr id="349" name="object 89"/>
          <p:cNvSpPr txBox="1"/>
          <p:nvPr/>
        </p:nvSpPr>
        <p:spPr>
          <a:xfrm>
            <a:off x="21528921" y="12062710"/>
            <a:ext cx="1225485" cy="297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pPr marR="10178" indent="12063" algn="ctr">
              <a:lnSpc>
                <a:spcPct val="104200"/>
              </a:lnSpc>
              <a:defRPr sz="1800" spc="-279">
                <a:solidFill>
                  <a:srgbClr val="334054"/>
                </a:solidFill>
              </a:defRPr>
            </a:pPr>
            <a:r>
              <a:t>글로벌</a:t>
            </a:r>
            <a:r>
              <a:rPr spc="-50"/>
              <a:t> 진출</a:t>
            </a:r>
          </a:p>
        </p:txBody>
      </p:sp>
      <p:sp>
        <p:nvSpPr>
          <p:cNvPr id="350" name="비접촉 결제"/>
          <p:cNvSpPr txBox="1"/>
          <p:nvPr/>
        </p:nvSpPr>
        <p:spPr>
          <a:xfrm>
            <a:off x="13935910" y="4968252"/>
            <a:ext cx="2683069" cy="520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81129" tIns="81129" rIns="81129" bIns="81129"/>
          <a:lstStyle>
            <a:lvl1pPr>
              <a:spcBef>
                <a:spcPts val="200"/>
              </a:spcBef>
              <a:defRPr sz="2000">
                <a:solidFill>
                  <a:srgbClr val="334054"/>
                </a:solidFill>
              </a:defRPr>
            </a:lvl1pPr>
          </a:lstStyle>
          <a:p>
            <a:r>
              <a:t>비접촉 결제</a:t>
            </a:r>
          </a:p>
        </p:txBody>
      </p:sp>
      <p:sp>
        <p:nvSpPr>
          <p:cNvPr id="351" name="실시간 데이터 전송"/>
          <p:cNvSpPr txBox="1"/>
          <p:nvPr/>
        </p:nvSpPr>
        <p:spPr>
          <a:xfrm>
            <a:off x="13897759" y="5459527"/>
            <a:ext cx="2683069" cy="520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81129" tIns="81129" rIns="81129" bIns="81129"/>
          <a:lstStyle>
            <a:lvl1pPr marR="10178">
              <a:lnSpc>
                <a:spcPct val="263200"/>
              </a:lnSpc>
              <a:defRPr sz="2000">
                <a:solidFill>
                  <a:srgbClr val="334054"/>
                </a:solidFill>
              </a:defRPr>
            </a:lvl1pPr>
          </a:lstStyle>
          <a:p>
            <a:r>
              <a:rPr dirty="0" err="1"/>
              <a:t>실시간</a:t>
            </a:r>
            <a:r>
              <a:rPr dirty="0"/>
              <a:t> </a:t>
            </a:r>
            <a:r>
              <a:rPr dirty="0" err="1"/>
              <a:t>데이터</a:t>
            </a:r>
            <a:r>
              <a:rPr dirty="0"/>
              <a:t> </a:t>
            </a:r>
            <a:r>
              <a:rPr dirty="0" err="1"/>
              <a:t>전송</a:t>
            </a:r>
            <a:r>
              <a:rPr dirty="0"/>
              <a:t> 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Pretendard Regular"/>
        <a:ea typeface="Pretendard Regular"/>
        <a:cs typeface="Pretendard Regular"/>
      </a:majorFont>
      <a:minorFont>
        <a:latin typeface="Pretendard Regular"/>
        <a:ea typeface="Pretendard Regular"/>
        <a:cs typeface="Pretendard Regular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8100" cap="flat">
          <a:solidFill>
            <a:schemeClr val="accent1"/>
          </a:solidFill>
          <a:prstDash val="solid"/>
          <a:round/>
        </a:ln>
        <a:effectLst>
          <a:outerShdw blurRad="635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81129" tIns="81129" rIns="81129" bIns="81129" numCol="1" spcCol="38100" rtlCol="0" anchor="ctr">
        <a:spAutoFit/>
      </a:bodyPr>
      <a:lstStyle>
        <a:defPPr marL="0" marR="0" indent="0" algn="l" defTabSz="183219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Pretendard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1"/>
          </a:solidFill>
          <a:prstDash val="solid"/>
          <a:round/>
        </a:ln>
        <a:effectLst>
          <a:outerShdw blurRad="63500" dist="254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81129" tIns="81129" rIns="81129" bIns="81129" numCol="1" spcCol="38100" rtlCol="0" anchor="t">
        <a:spAutoFit/>
      </a:bodyPr>
      <a:lstStyle>
        <a:defPPr marL="0" marR="0" indent="0" algn="l" defTabSz="183219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Pretendard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Pretendard Regular"/>
        <a:ea typeface="Pretendard Regular"/>
        <a:cs typeface="Pretendard Regular"/>
      </a:majorFont>
      <a:minorFont>
        <a:latin typeface="Pretendard Regular"/>
        <a:ea typeface="Pretendard Regular"/>
        <a:cs typeface="Pretendard Regular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8100" cap="flat">
          <a:solidFill>
            <a:schemeClr val="accent1"/>
          </a:solidFill>
          <a:prstDash val="solid"/>
          <a:round/>
        </a:ln>
        <a:effectLst>
          <a:outerShdw blurRad="635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81129" tIns="81129" rIns="81129" bIns="81129" numCol="1" spcCol="38100" rtlCol="0" anchor="ctr">
        <a:spAutoFit/>
      </a:bodyPr>
      <a:lstStyle>
        <a:defPPr marL="0" marR="0" indent="0" algn="l" defTabSz="183219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Pretendard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1"/>
          </a:solidFill>
          <a:prstDash val="solid"/>
          <a:round/>
        </a:ln>
        <a:effectLst>
          <a:outerShdw blurRad="63500" dist="254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81129" tIns="81129" rIns="81129" bIns="81129" numCol="1" spcCol="38100" rtlCol="0" anchor="t">
        <a:spAutoFit/>
      </a:bodyPr>
      <a:lstStyle>
        <a:defPPr marL="0" marR="0" indent="0" algn="l" defTabSz="183219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Pretendard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1878</Words>
  <Application>Microsoft Office PowerPoint</Application>
  <PresentationFormat>사용자 지정</PresentationFormat>
  <Paragraphs>404</Paragraphs>
  <Slides>20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25" baseType="lpstr">
      <vt:lpstr>AppleSDGothicNeoEB00</vt:lpstr>
      <vt:lpstr>Pretendard Bold</vt:lpstr>
      <vt:lpstr>Pretendard Regular</vt:lpstr>
      <vt:lpstr>Arial</vt:lpstr>
      <vt:lpstr>Office Theme</vt:lpstr>
      <vt:lpstr>포월드 회사소개서 For World Co., Ltd</vt:lpstr>
      <vt:lpstr>회사 개요 (Company Overview)</vt:lpstr>
      <vt:lpstr>연혁 (History)</vt:lpstr>
      <vt:lpstr>연혁 (History)</vt:lpstr>
      <vt:lpstr>연혁 (History)</vt:lpstr>
      <vt:lpstr>조직도(Organizational Chart)</vt:lpstr>
      <vt:lpstr>경영 철학 및 비전 (Vision &amp; Mission)</vt:lpstr>
      <vt:lpstr>사업 영역 개요 (Business Areas)</vt:lpstr>
      <vt:lpstr>핵심 제품 및 서비스 (Key Products &amp; Services)</vt:lpstr>
      <vt:lpstr>혁신 기술 - UWB 기술 (UWB Innovation)</vt:lpstr>
      <vt:lpstr>특허 포트폴리오 (Patent Portfolio)</vt:lpstr>
      <vt:lpstr>전국 시내・외 버스 교통카드 단말기 서비스 네트워크 (Service Network)</vt:lpstr>
      <vt:lpstr>연구개발 역량 (R&amp;D Capabilities)</vt:lpstr>
      <vt:lpstr>핵심 제품 - DVR (FDVR-1000 Mobility System)</vt:lpstr>
      <vt:lpstr>핵심 제품 - DTG 버스운영 통합관제 시스템</vt:lpstr>
      <vt:lpstr>핵심 제품 - 전자노선도</vt:lpstr>
      <vt:lpstr>핵심 제품 - LED 전광판</vt:lpstr>
      <vt:lpstr>핵심 제품 – 무인 포토 KIOSK</vt:lpstr>
      <vt:lpstr>핵심 제품 - 교통 카드 단말기 유지보수 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Master</dc:creator>
  <cp:lastModifiedBy>김도훈</cp:lastModifiedBy>
  <cp:revision>85</cp:revision>
  <cp:lastPrinted>2026-04-02T02:20:49Z</cp:lastPrinted>
  <dcterms:modified xsi:type="dcterms:W3CDTF">2026-04-06T05:31:21Z</dcterms:modified>
</cp:coreProperties>
</file>